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7"/>
  </p:notesMasterIdLst>
  <p:sldIdLst>
    <p:sldId id="257" r:id="rId5"/>
    <p:sldId id="256" r:id="rId6"/>
    <p:sldId id="258" r:id="rId7"/>
    <p:sldId id="283" r:id="rId8"/>
    <p:sldId id="284" r:id="rId9"/>
    <p:sldId id="285" r:id="rId10"/>
    <p:sldId id="286" r:id="rId11"/>
    <p:sldId id="287" r:id="rId12"/>
    <p:sldId id="288" r:id="rId13"/>
    <p:sldId id="282" r:id="rId14"/>
    <p:sldId id="289" r:id="rId15"/>
    <p:sldId id="270" r:id="rId16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63E466-D2A4-A8B7-24D3-60E1C50B60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830AE6-8D16-8638-9145-88EB571CA1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15D55D-9BED-E148-A5AA-B8CB4D930286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37CC9FD-FF4B-692C-3DF4-E7870B756B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56A0884-6F0A-AEFC-C005-839ABA21D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14E3F-D5B1-D2E9-5C95-9B17E654F4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67222-BE91-F180-1F3B-BDCA516BF7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9BBAF7B-1B89-654E-B834-1FFDE6C9A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3F2695E7-8262-240D-8F51-D4EBB7FECA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10455C2B-9CDC-F1E7-165B-0D5F7FD15A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CD559FE8-41D2-F63A-68AE-E2003B1B0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5D788F-8AF8-3549-80EF-339EADC9F3E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C246AD2F-6F9B-B33B-7408-007E3DEACC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0436FF6E-45B5-F166-70B7-6F276F2563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F4BA0F4-EA52-2FA3-9AA6-942555FE72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040143-4C5D-B948-B45D-637A642F3E57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DE526534-9F63-1F77-2498-5664CAFA0E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ADF7358-1DF1-F377-81A6-6CBBAC4E71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B8D93CD7-9B44-C100-17CB-691587030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3AB6CC-8BD5-5B49-A069-B7D4232CCE37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657F51CC-814A-9046-2B60-4FA9C4105B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11F2C2DF-9240-D900-509F-E616C2596C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26A2AAB5-EEFF-6B7D-9C0E-D5BF2FA6C2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776C1-9950-1449-B4A9-3DC6352A37F4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EAAF6D1-A79D-6746-FAA8-2B5B8CE678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949F49B8-C309-DAA8-F75E-96CCF42EDF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A9AC537-1E44-F3DF-2A77-652ABDF36B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A4B43B-CAB4-7541-92D4-E212B66F819D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8F165B68-C2CC-6986-0828-AF22F1BA63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82E8F67C-6771-5245-E023-2BA7348B2D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B89C2065-BA75-AF13-C3B6-BF554D651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FF0087-3E3B-9D4E-87E9-512BAE9CA4C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1E2E8094-0813-74D2-8E04-5C8EFEB692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4B61563-C814-C941-6A41-356929AB07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A6C94A64-A5D0-B169-76AD-5F86EAAF5C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19FF0C-D085-1D4D-9BE0-B79B8F10D0D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0576053C-CFC2-4335-ECAE-AF5B3B29D2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024D47F-0388-9123-2064-BE22CC8FE6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65AEA18C-5685-8239-FED9-131DE4243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C110F6-7678-0E42-A843-D3F6D577F58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379E7F79-57BE-77C2-6163-F4FCCD6CB0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FFD5358D-351D-FA13-65B8-1E736876E6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88936E2F-86BA-C138-2B70-F832E70FA9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C0CF2B-137B-EE41-BBC5-FCDD024DA13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6F3CB210-F5C8-EB1C-5C66-82EFCAD8AD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87444010-921A-6CD7-0205-A03AE3A39B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3E730396-BBA1-F30E-18E9-EDA34DD81E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79427D-4C8B-8745-8A95-15C8F90E8329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65AEA17F-5610-509E-2F62-E9BF3F486C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801A6101-06BF-1BD6-B7FB-76F366822D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CEC30AF7-23DB-3999-D67B-5525D6211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B73D92-4C73-7F40-B390-00A457C4914D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C341A5C0-A888-8CCF-BED3-EDD3E04316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D5B727B5-8B54-239D-7707-414A10B6CE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DC6F584A-AC8E-AFB3-140D-B2AAA63D2E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0A7D32-3BEA-D243-BDBC-69EB85C6E638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E79BC2-4793-60CE-B7E7-4E17AC3E8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2D33-B6D4-504C-A86D-D3C1109178E0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7527B7-0D0B-5430-7BF1-3C3233D54E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9ED2B0-ADC2-5CF0-055E-6A72D0E22A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C7EF7-8BED-2A43-83E9-931BC7BC0C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234454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B8FC34-31D8-BEDE-D848-86B17D653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E538C-D513-A142-8196-996BAA29E903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11846C-D734-7F07-B89C-AFBE4F0A08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177E6E-F502-AA6F-C3DD-14429A836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118F5-6752-EB45-BBF3-F9668ACF0D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234630"/>
      </p:ext>
    </p:extLst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2C47B7-8BE9-B749-F6B4-080986169E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6F9C-3872-AD40-BA99-0E5ABB9646F7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A2D566-7590-6AAD-7BCD-5139B0689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A2B403-FB30-C4C2-D069-3F61A05A5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67323-6E58-E243-850A-82105D61B9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479416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6789D0-5EB5-16B8-B2DF-8EE1DF0F1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B8B120-FA3B-3837-53DC-7EC67B716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EA6BD3-1CFD-7AF6-269C-CB67621925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3F44C-6BFE-1A4A-AE5C-906F7A0AE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579262"/>
      </p:ext>
    </p:extLst>
  </p:cSld>
  <p:clrMapOvr>
    <a:masterClrMapping/>
  </p:clrMapOvr>
  <p:transition spd="slow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EEA5E5-3F2D-679A-E738-CB9504D32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67220A-703C-52F3-1E26-991CFBB62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A5F4AB-450C-039D-1079-72E1271AD6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D708E-372F-C542-80FA-56BA58679A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099167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B71E50-D52F-B7D6-2482-121FD815D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113CD6-09D7-1209-3052-99920B9872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4414AF-A46D-402A-BC9D-01A9B6402F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8479B-96E8-E540-9338-15DBCE069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496615"/>
      </p:ext>
    </p:extLst>
  </p:cSld>
  <p:clrMapOvr>
    <a:masterClrMapping/>
  </p:clrMapOvr>
  <p:transition spd="slow"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5055F3-FC70-6F0B-74FF-E04A66A92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587966-8D43-26F5-7FD8-2B9E7C4FF6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D7A645-D69C-56B7-EC58-EE27790263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D0992-F08A-2A4A-9993-94B1AD1437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640441"/>
      </p:ext>
    </p:extLst>
  </p:cSld>
  <p:clrMapOvr>
    <a:masterClrMapping/>
  </p:clrMapOvr>
  <p:transition spd="slow"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8203AD5-9998-B8F8-9966-3CA3E96CE8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24601A-A80A-B4A4-C25A-18DA98F211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F84BC9-06DB-50D0-FE89-25AF0759A2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BEF31-481D-4141-AA3A-F30B9C70E9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716551"/>
      </p:ext>
    </p:extLst>
  </p:cSld>
  <p:clrMapOvr>
    <a:masterClrMapping/>
  </p:clrMapOvr>
  <p:transition spd="slow"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903F1EF-67A5-F19E-55EC-94705B67DC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0E4AD3-0361-99CE-1EC8-8071ED330C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A1E3B2-370D-4ECA-9E88-831520B6C0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EEBC7-1632-4749-8234-78F79311F8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610182"/>
      </p:ext>
    </p:extLst>
  </p:cSld>
  <p:clrMapOvr>
    <a:masterClrMapping/>
  </p:clrMapOvr>
  <p:transition spd="slow"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F2477B-2F21-FFA0-0C2B-0BE78839D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B150D0-559A-CAF4-8CF1-5BF92CFADE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009D114-372B-BC83-55DD-D3CD09D9E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DE357-AF49-E54F-8EFA-D417701E9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40511"/>
      </p:ext>
    </p:extLst>
  </p:cSld>
  <p:clrMapOvr>
    <a:masterClrMapping/>
  </p:clrMapOvr>
  <p:transition spd="slow"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DDE-4E76-177A-342C-B700ED449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8E161F-383F-09DB-6C8F-20EA966D6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10DE9E-356A-C30A-9E08-96E7F18C2C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2025A-94C9-F147-A88D-FAE587E52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617357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F98D93-A343-4157-898C-342C9874A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026A4-F52D-2A40-B8E5-AFABA5FC5B6D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18064E-85C8-759A-3A84-022B9180F3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83CB15-6F2D-38D9-EE85-AE861FC59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DB8A5-1169-D945-BB2D-1C17C89B6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621188"/>
      </p:ext>
    </p:extLst>
  </p:cSld>
  <p:clrMapOvr>
    <a:masterClrMapping/>
  </p:clrMapOvr>
  <p:transition spd="slow">
    <p:blind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71C2A6-CC9D-17B6-BF2D-5BC134192A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307BEF-03C0-C33F-E900-4D319604EE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50A95-A07D-5025-3FB9-F5F202484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A2459-7268-BE47-B01A-ADCCE529A8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680950"/>
      </p:ext>
    </p:extLst>
  </p:cSld>
  <p:clrMapOvr>
    <a:masterClrMapping/>
  </p:clrMapOvr>
  <p:transition spd="slow"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9C7E32-371D-0CBC-5A5C-1A1829CD46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12DB7F-4817-7E0F-C55F-B1EDE31C26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06A4FB-784B-7841-F8FC-3CDE732BE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39A54-B6EB-CF48-A0C5-CC58E10A4D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563546"/>
      </p:ext>
    </p:extLst>
  </p:cSld>
  <p:clrMapOvr>
    <a:masterClrMapping/>
  </p:clrMapOvr>
  <p:transition spd="slow"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B876C9-4B60-FF34-42C1-12D64BD18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9EA12E-64F5-DAA3-C7D3-72E81379B4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EF0EAF-8C52-C8F8-1E8B-7A71B31B4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B1A02-6F0B-8D4A-8379-A9752BD355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765886"/>
      </p:ext>
    </p:extLst>
  </p:cSld>
  <p:clrMapOvr>
    <a:masterClrMapping/>
  </p:clrMapOvr>
  <p:transition spd="slow"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04C149-13ED-FC4B-DDF1-C128FC1138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F2BF13-AA06-7899-87B3-7FEACEC6E8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EF4E10-0731-F999-83EF-4FB1D57762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E1FD6-2E74-5C4D-A075-CC8899AFA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023999"/>
      </p:ext>
    </p:extLst>
  </p:cSld>
  <p:clrMapOvr>
    <a:masterClrMapping/>
  </p:clrMapOvr>
  <p:transition spd="slow"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A704BE-E9E4-3B60-B1D4-42EAC37E1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CFE601-67C7-9B88-6F14-A9A7843D2D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4E25FE-137C-32ED-ACBC-0ABC10A4AB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ED0DC-39C9-7448-8BCB-61E9635F7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800356"/>
      </p:ext>
    </p:extLst>
  </p:cSld>
  <p:clrMapOvr>
    <a:masterClrMapping/>
  </p:clrMapOvr>
  <p:transition spd="slow"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A3BF75-8CC3-D45E-3807-6F1BB21F03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FD27AA-EC63-25CC-DC63-26B5FB822E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FE884F-F69B-9126-1A09-310F6715F2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4F1F5-2EFE-234C-BAC8-97C794774B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225651"/>
      </p:ext>
    </p:extLst>
  </p:cSld>
  <p:clrMapOvr>
    <a:masterClrMapping/>
  </p:clrMapOvr>
  <p:transition spd="slow"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5D8F25-74E4-37F3-8B67-475E8A6FFE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8067D2-6585-16C8-E506-70F20D6E38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BED54D-1DD8-2D61-0813-82563AD5BA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93686-DEA6-9943-966C-E992563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711282"/>
      </p:ext>
    </p:extLst>
  </p:cSld>
  <p:clrMapOvr>
    <a:masterClrMapping/>
  </p:clrMapOvr>
  <p:transition spd="slow"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2E30F4-3A77-E7F0-E3C2-D93357C78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BB44C1-E6C2-564A-66A7-C9AB7BAC1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72B5998-039E-64DA-CF8F-85991EA8CE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C28B1-F3FF-BA4F-BF93-93FA1D40AB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2290"/>
      </p:ext>
    </p:extLst>
  </p:cSld>
  <p:clrMapOvr>
    <a:masterClrMapping/>
  </p:clrMapOvr>
  <p:transition spd="slow"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C3925CD-7091-F0E9-A998-99D4518AEC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F161EE7-B297-51B8-5CDC-C376F9584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89B0CA-A5F7-F24C-D6F6-50393B739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E053D-735A-6743-A824-5A2B0C60A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253269"/>
      </p:ext>
    </p:extLst>
  </p:cSld>
  <p:clrMapOvr>
    <a:masterClrMapping/>
  </p:clrMapOvr>
  <p:transition spd="slow"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E0C4883-15E8-54B3-9307-73C1B6D1E6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6AA1C5A-0A8C-A1CA-63B3-3107E5886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4687FE-6367-4E2F-59C8-4F6739653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AEBC-6EE7-7548-A1C1-BA522B566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109122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19BB63-5DDD-6609-BC4E-95295F1AC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BE3E2-20C6-5041-ADFB-BDDE04ED7E5C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6271E4-66DC-B23F-3660-AA803B6C90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1A5961-4B69-38BA-D4F1-D57BAEE92F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88954-8087-AD4B-A50D-D2A1FE209C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707826"/>
      </p:ext>
    </p:extLst>
  </p:cSld>
  <p:clrMapOvr>
    <a:masterClrMapping/>
  </p:clrMapOvr>
  <p:transition spd="slow">
    <p:blinds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A0D05B-7B52-D6A2-8235-174457235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7DDBFF-CA6E-064F-EBE8-F18945345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4AEF78-CB7D-327D-995A-E2324877B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87F85-43F6-254A-AAB7-DC98E3DB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689225"/>
      </p:ext>
    </p:extLst>
  </p:cSld>
  <p:clrMapOvr>
    <a:masterClrMapping/>
  </p:clrMapOvr>
  <p:transition spd="slow">
    <p:blind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A9929F-8915-20DD-826E-C5CD0EBA9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8C8910-54AC-E362-B969-34024CA1DB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62E8C3-EEB9-5271-5A43-983613686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0C995-AAAA-F046-907C-050A98D7DD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499038"/>
      </p:ext>
    </p:extLst>
  </p:cSld>
  <p:clrMapOvr>
    <a:masterClrMapping/>
  </p:clrMapOvr>
  <p:transition spd="slow">
    <p:blind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26746B-7CF3-AF9E-E79E-A7F4F3F12C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0D29A8-3F69-0BDF-514F-8235AD3AF2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1C47FA-B978-E1C9-B413-3A4F0AA24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F42F5-2995-3A4C-B7DC-6F9EA90A3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74426"/>
      </p:ext>
    </p:extLst>
  </p:cSld>
  <p:clrMapOvr>
    <a:masterClrMapping/>
  </p:clrMapOvr>
  <p:transition spd="slow">
    <p:blind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D603B4-F514-FFE7-3FB4-72C79B2F48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BFB89F-9E16-C55E-106D-938E5058FB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C05C1A-AA5B-9AC3-9DED-E7EB9A5A44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A7C7A-E909-0C4A-99E2-58BC71EEFC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302726"/>
      </p:ext>
    </p:extLst>
  </p:cSld>
  <p:clrMapOvr>
    <a:masterClrMapping/>
  </p:clrMapOvr>
  <p:transition spd="slow">
    <p:blind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05D457B-2849-01D5-182C-5A3036928EA1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DB5ED9D2-A980-A153-8473-16BBDA567E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3E3EC9C1-6291-648F-89B8-3E2FFD9655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417159DF-8715-1B7B-5976-E739E84E21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CB47257B-FA08-467C-3FCE-5F51CC21477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3F321272-108E-776D-7DB1-AD878F6E486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DC7CE6AB-4440-BD77-4865-F2875B934CF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23E820DF-9BB1-8676-54F8-A2800EFE6B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C8FB68AD-9D73-724D-CC0D-ECB778C4368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99F5EDAB-4691-072A-08A5-448F2F372BB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0B55AB29-6FBB-7351-F917-381BEFBF689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02E46589-7CAA-EBBC-5745-39597B99BFD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1D10F532-69C3-BF7C-A105-89324FC912A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520A9B2C-34BD-BE0A-12FA-29AD2A206AC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997076"/>
            <a:ext cx="94488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ED39B894-D0E6-3C24-40DB-D33CC62B4FC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67FA5-0A65-754E-B7B8-EDAAA60BDCF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AE208962-D9CE-B1B1-6100-59AD3BFD98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5DEE1F92-E862-A420-91BE-E39A9B7F47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7DCB-5E56-044E-A5A6-E2BAF39D9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304496"/>
      </p:ext>
    </p:extLst>
  </p:cSld>
  <p:clrMapOvr>
    <a:masterClrMapping/>
  </p:clrMapOvr>
  <p:transition spd="slow">
    <p:blinds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61B7E1C-7F0E-7E6C-3A4B-9420CBA69F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8F8BD-2ADD-D045-A3F9-7009EC1D747C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CCA7629B-C493-B1E1-B97B-CCB49A4CB9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037A0A0-B354-3BDE-8DF0-3D21C8DA97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40C81-ABF5-434C-AC91-8899963B5C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110292"/>
      </p:ext>
    </p:extLst>
  </p:cSld>
  <p:clrMapOvr>
    <a:masterClrMapping/>
  </p:clrMapOvr>
  <p:transition spd="slow">
    <p:blinds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68AC640-7077-653E-68FB-19DD03CDF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EB2A5-BB14-5342-B5A7-B01F0BA8B7B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05A1E33-3E29-BE37-9163-8A3418758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7BDA566-5DBB-6AE1-4DDF-C0FCE4E1E7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25998-882F-0E4F-8B1D-5CDC363A2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295498"/>
      </p:ext>
    </p:extLst>
  </p:cSld>
  <p:clrMapOvr>
    <a:masterClrMapping/>
  </p:clrMapOvr>
  <p:transition spd="slow">
    <p:blinds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7B3A5C6-601F-1341-A70D-A84BD3EAD9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14709-8DF0-D942-8793-F7E4F05EAC01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DE1778C-97E9-13C0-F772-C11193EE69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F42B54B8-93CC-D343-F346-BAB03A21DD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B5AB-E739-F54D-BEF2-F9A280A8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223853"/>
      </p:ext>
    </p:extLst>
  </p:cSld>
  <p:clrMapOvr>
    <a:masterClrMapping/>
  </p:clrMapOvr>
  <p:transition spd="slow">
    <p:blinds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7D8B2BA3-08FB-1269-A237-ECFD7A6CE8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0B601-4927-3342-83F3-6EB2A76E8F89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737515F9-6592-D960-D922-7843DF2A11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A1072602-6ED6-BDC3-2B98-CFF6613C7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8FBF6-92C0-CD40-B661-4E6D7836C1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962975"/>
      </p:ext>
    </p:extLst>
  </p:cSld>
  <p:clrMapOvr>
    <a:masterClrMapping/>
  </p:clrMapOvr>
  <p:transition spd="slow">
    <p:blinds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76960EA8-A699-DBA6-7B62-8EC725E10D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021C-9541-ED4D-B70E-C7F9E94C4E5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683035DF-9B21-24E0-3DFD-3D23ADB365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6022100-0ABE-BBD5-E56D-7491BBB627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14866-EA49-3E4D-8D52-EC92C16C0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005768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70D3CF-18D1-0A6D-BB86-F480D232BD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859F6-77F4-4549-B2FD-9BF4EEDAA5C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B943C-617B-8E41-3EF9-6ED76E285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F28454-927D-773F-1B8C-ACC9BFEF3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9BFE3-08C6-5743-ADD6-3B4D75CD2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957422"/>
      </p:ext>
    </p:extLst>
  </p:cSld>
  <p:clrMapOvr>
    <a:masterClrMapping/>
  </p:clrMapOvr>
  <p:transition spd="slow">
    <p:blinds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E73DF435-5D80-45E7-3A5B-CAA1DB3E8D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0203E-AFE0-724E-830D-6E0801DD014A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19FA469A-26DD-DD55-57D2-E1EBDD93B6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09845C2-F2FB-FDE6-36D1-1A2541A917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F98C-DFA0-214B-AF4F-F98CC963A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250301"/>
      </p:ext>
    </p:extLst>
  </p:cSld>
  <p:clrMapOvr>
    <a:masterClrMapping/>
  </p:clrMapOvr>
  <p:transition spd="slow">
    <p:blinds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4DBA902F-DCB6-1AD4-1861-3ED533C174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4935-8651-A743-B3DE-9B76FA4FC5C6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E166B037-931C-1AD9-252F-2EDE8CBF9D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FB102C23-5E5B-6E8C-C728-84107F7506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6DE80-DBE6-AC4C-A63C-5DF35E429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955373"/>
      </p:ext>
    </p:extLst>
  </p:cSld>
  <p:clrMapOvr>
    <a:masterClrMapping/>
  </p:clrMapOvr>
  <p:transition spd="slow">
    <p:blinds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F4804FEE-27F1-176D-48B5-049BD632EC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FE02-DFF7-794D-9D6F-EC2E3B89789F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D14B75E-5447-DA01-4D5D-091495ECEF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2FBB52C-3FCE-34EB-3E9E-1B4C1B111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80CE5-DD18-4B4C-9B04-CE87457DD5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950025"/>
      </p:ext>
    </p:extLst>
  </p:cSld>
  <p:clrMapOvr>
    <a:masterClrMapping/>
  </p:clrMapOvr>
  <p:transition spd="slow">
    <p:blinds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C3A454D-B25A-BE8A-F18C-0F2A6B590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06A5E-BFA9-6D41-B950-149FA1123FFC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B9F4B456-5B97-5F60-16D1-8F742562A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CC3A37D-72C2-619A-21FA-2E1E17A5E2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FCBC2-E27E-274B-9BBF-23DEA37818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152427"/>
      </p:ext>
    </p:extLst>
  </p:cSld>
  <p:clrMapOvr>
    <a:masterClrMapping/>
  </p:clrMapOvr>
  <p:transition spd="slow">
    <p:blinds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304800"/>
            <a:ext cx="25146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3406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70BA33B-8350-0365-D425-2F8CDACEE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B54EA-C9D2-7843-B351-BD82D01BE18A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B84608FF-5229-0B99-B316-C638507B25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02DDAC3-571F-C408-D204-83D307F47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9F22-4D26-374F-9BA1-9625C7959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986455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E697FF-7CB7-90B7-E399-05B510F90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73F08-74EB-A246-A37B-55D254E6B5F8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71B95F-BA92-9BA0-1742-5B6BC622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214414F-62C9-3763-FF4B-AA7D14387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665B0-6E7D-594F-BB7A-BBF2BE9A0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91658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E0E52C-62B6-29AD-F101-93C52022DD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FE0E0-C1BD-FF43-A6EA-CCB73DF6D822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C18397-5CF7-AD9F-6841-EF96A0FC6C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0129CF-119F-BEA6-EABE-2F9F0C210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F8B0C-CB2E-0149-97F2-95D24FE360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585085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7A09AE2-0773-FADC-A035-0AD72E438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B819E-3B2D-8044-BDC6-2DB92C5C657C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12D9DF-B359-9554-1F52-F7F53B5ECE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F3A286A-0A45-5AEA-42BB-E512FEAEB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4F0F-CCD9-174B-8268-2CE166F80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045535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6BE4AA-DA66-AB03-EEDC-CCC095408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5ED3B-E049-EE47-94C3-09B4A31FA6DF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503401-DB0C-91EB-27BA-2DF312FB5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0AE91-83CD-56C0-8161-B3B0613D6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C424D-5DBA-9E43-94EB-41354C7B8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366054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A2C1E6-0FFA-71F9-BFFB-7B6A346126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D4C5C-5ED2-9048-9006-E42C130EDA1E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DAF8A1-2746-9A61-F57C-877B51BFC4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9F89F1-29A8-26B4-EE79-3C85E0880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4BE7-183E-1B40-898F-A7C4BBCB6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093741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D9FCB6-7670-2153-3FD0-AA32136E2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8B8485-6237-B80B-B75F-0D0C86774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BCA9E8-DE38-E954-4B41-97FA5E8B5F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95E2626A-04FE-0340-AF15-2B5D3507BCB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F68015B-35BD-2B4C-63B5-BAABB94308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AF70B6-E2F8-E87B-9FCC-6F0AA36EA0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CC2A943-23D2-5A42-AB90-13E8CAAC5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67" descr="storm clouds_std_a">
            <a:extLst>
              <a:ext uri="{FF2B5EF4-FFF2-40B4-BE49-F238E27FC236}">
                <a16:creationId xmlns:a16="http://schemas.microsoft.com/office/drawing/2014/main" id="{5813AE41-4AE8-9BE6-70B0-B5C7E7453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B3C6C99-2654-6EDA-3A9D-1B7A92EFF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104B8FA-E893-F209-61C0-B8C54CBDE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BD0AADA-CC0A-DF2C-DF29-4FD3C61DBB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BCF876F-2489-B053-509D-E925CD347B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179DEF5-F56E-7FA7-91FD-BEF819DCF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1BD3396-C1A9-FF47-A00C-494F098F9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5" name="Picture 70" descr="storm clouds_std_b">
            <a:extLst>
              <a:ext uri="{FF2B5EF4-FFF2-40B4-BE49-F238E27FC236}">
                <a16:creationId xmlns:a16="http://schemas.microsoft.com/office/drawing/2014/main" id="{87B0B1C4-BBAB-AB39-34E6-A78AD549D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8BE27B-69F5-6A9A-6A71-7EF738B36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E70AD49-8D77-42D6-9165-11F2D2F18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2595B14-2BD7-2744-CD83-E082A9010E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C6D8B8C8-D3BA-E0DD-0897-BC6DCD124A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878D4881-BF1E-7A3B-E170-DBF45673EB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010AC7A-BD2E-7648-AF84-20F20C7E61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BB8244FC-A85B-8928-7F05-81959A443DE9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sp>
          <p:nvSpPr>
            <p:cNvPr id="4104" name="Freeform 3">
              <a:extLst>
                <a:ext uri="{FF2B5EF4-FFF2-40B4-BE49-F238E27FC236}">
                  <a16:creationId xmlns:a16="http://schemas.microsoft.com/office/drawing/2014/main" id="{5AACD7C0-7F6C-A4D0-4AE2-00E8EB7B89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4">
              <a:extLst>
                <a:ext uri="{FF2B5EF4-FFF2-40B4-BE49-F238E27FC236}">
                  <a16:creationId xmlns:a16="http://schemas.microsoft.com/office/drawing/2014/main" id="{05618246-5295-15E8-AE84-88EDED130E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" name="Group 5">
              <a:extLst>
                <a:ext uri="{FF2B5EF4-FFF2-40B4-BE49-F238E27FC236}">
                  <a16:creationId xmlns:a16="http://schemas.microsoft.com/office/drawing/2014/main" id="{50DF5822-C90A-BBF7-495E-DD2D774ACFF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7" name="Freeform 6">
                <a:extLst>
                  <a:ext uri="{FF2B5EF4-FFF2-40B4-BE49-F238E27FC236}">
                    <a16:creationId xmlns:a16="http://schemas.microsoft.com/office/drawing/2014/main" id="{D4A330E5-8EA8-E2D6-1505-51052EB7D76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7">
                <a:extLst>
                  <a:ext uri="{FF2B5EF4-FFF2-40B4-BE49-F238E27FC236}">
                    <a16:creationId xmlns:a16="http://schemas.microsoft.com/office/drawing/2014/main" id="{9D9ECB78-E15A-0439-9B15-0F0F2AFBD09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8">
                <a:extLst>
                  <a:ext uri="{FF2B5EF4-FFF2-40B4-BE49-F238E27FC236}">
                    <a16:creationId xmlns:a16="http://schemas.microsoft.com/office/drawing/2014/main" id="{4F2F79FC-ADA1-A6F5-A519-33F5012B2B5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9">
                <a:extLst>
                  <a:ext uri="{FF2B5EF4-FFF2-40B4-BE49-F238E27FC236}">
                    <a16:creationId xmlns:a16="http://schemas.microsoft.com/office/drawing/2014/main" id="{553F0737-266F-BDC4-1296-034E183D6C4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0">
                <a:extLst>
                  <a:ext uri="{FF2B5EF4-FFF2-40B4-BE49-F238E27FC236}">
                    <a16:creationId xmlns:a16="http://schemas.microsoft.com/office/drawing/2014/main" id="{DC50B968-93C9-0E15-0BD2-5A94A8469A0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3" name="Freeform 11">
                <a:extLst>
                  <a:ext uri="{FF2B5EF4-FFF2-40B4-BE49-F238E27FC236}">
                    <a16:creationId xmlns:a16="http://schemas.microsoft.com/office/drawing/2014/main" id="{1E98EF65-5EE5-2DF9-3D0C-42218234812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4113" name="Freeform 12">
                <a:extLst>
                  <a:ext uri="{FF2B5EF4-FFF2-40B4-BE49-F238E27FC236}">
                    <a16:creationId xmlns:a16="http://schemas.microsoft.com/office/drawing/2014/main" id="{3388ED88-1A42-8B78-2FD7-8A417A92076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3">
                <a:extLst>
                  <a:ext uri="{FF2B5EF4-FFF2-40B4-BE49-F238E27FC236}">
                    <a16:creationId xmlns:a16="http://schemas.microsoft.com/office/drawing/2014/main" id="{E1E1B37A-7AFF-8C9D-D7F3-71BEBB34DBA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6" name="Freeform 14">
                <a:extLst>
                  <a:ext uri="{FF2B5EF4-FFF2-40B4-BE49-F238E27FC236}">
                    <a16:creationId xmlns:a16="http://schemas.microsoft.com/office/drawing/2014/main" id="{6DBDD5E0-C708-DE77-FEF4-A7F95F41808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0607" name="Rectangle 15">
            <a:extLst>
              <a:ext uri="{FF2B5EF4-FFF2-40B4-BE49-F238E27FC236}">
                <a16:creationId xmlns:a16="http://schemas.microsoft.com/office/drawing/2014/main" id="{960B9324-8F60-D0D3-5172-10FDFD1B8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058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0608" name="Rectangle 16">
            <a:extLst>
              <a:ext uri="{FF2B5EF4-FFF2-40B4-BE49-F238E27FC236}">
                <a16:creationId xmlns:a16="http://schemas.microsoft.com/office/drawing/2014/main" id="{2F1D594D-E896-01A1-109E-25D067937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0609" name="Rectangle 17">
            <a:extLst>
              <a:ext uri="{FF2B5EF4-FFF2-40B4-BE49-F238E27FC236}">
                <a16:creationId xmlns:a16="http://schemas.microsoft.com/office/drawing/2014/main" id="{0298B90F-E5BF-E20D-84E7-D74754B234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EA2D66B-C638-7A44-8432-2CC2C1A7FCB8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10610" name="Rectangle 18">
            <a:extLst>
              <a:ext uri="{FF2B5EF4-FFF2-40B4-BE49-F238E27FC236}">
                <a16:creationId xmlns:a16="http://schemas.microsoft.com/office/drawing/2014/main" id="{3976E492-CFF4-8426-8074-072285569C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11" name="Rectangle 19">
            <a:extLst>
              <a:ext uri="{FF2B5EF4-FFF2-40B4-BE49-F238E27FC236}">
                <a16:creationId xmlns:a16="http://schemas.microsoft.com/office/drawing/2014/main" id="{BE0A400B-5A78-A1E5-1C15-55BA1E78A8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CC7F79C-078D-684C-A22A-A037F19605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ransition spd="slow">
    <p:blind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E4C58-3CE6-18E8-B230-7D9B8FC7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7B85E-F1CB-91A3-F3F2-1741FF09C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9C0E4F6-EF43-7F9C-11C0-6FC9EB234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The Biblical 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33D4F-CCB3-84F2-104D-370F24E3E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752600"/>
            <a:ext cx="8077200" cy="50292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</a:rPr>
              <a:t>Through an examination of scripture, there are three reasons why premillennialism is a problem</a:t>
            </a:r>
          </a:p>
          <a:p>
            <a:pPr eaLnBrk="1" hangingPunct="1"/>
            <a:endParaRPr lang="en-US" altLang="en-US" sz="2900" b="1">
              <a:solidFill>
                <a:schemeClr val="bg2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000" b="1">
                <a:solidFill>
                  <a:schemeClr val="bg2"/>
                </a:solidFill>
                <a:effectLst/>
              </a:rPr>
              <a:t>1.  An earth-based kingdom was NEVER a part of the NT discussion</a:t>
            </a:r>
          </a:p>
          <a:p>
            <a:pPr lvl="1" eaLnBrk="1" hangingPunct="1"/>
            <a:r>
              <a:rPr lang="en-US" altLang="en-US" sz="2700" b="1">
                <a:solidFill>
                  <a:schemeClr val="bg2"/>
                </a:solidFill>
                <a:effectLst/>
              </a:rPr>
              <a:t>Luke 19:11</a:t>
            </a:r>
          </a:p>
          <a:p>
            <a:pPr lvl="1" eaLnBrk="1" hangingPunct="1"/>
            <a:r>
              <a:rPr lang="en-US" altLang="en-US" sz="2700" b="1">
                <a:solidFill>
                  <a:schemeClr val="bg2"/>
                </a:solidFill>
                <a:effectLst/>
              </a:rPr>
              <a:t>Mark 10:37</a:t>
            </a:r>
          </a:p>
          <a:p>
            <a:pPr lvl="1" eaLnBrk="1" hangingPunct="1"/>
            <a:r>
              <a:rPr lang="en-US" altLang="en-US" sz="2700" b="1">
                <a:solidFill>
                  <a:schemeClr val="bg2"/>
                </a:solidFill>
                <a:effectLst/>
              </a:rPr>
              <a:t>Luke 24:21</a:t>
            </a:r>
            <a:endParaRPr lang="en-US" altLang="en-US" sz="2400" b="1">
              <a:solidFill>
                <a:schemeClr val="bg2"/>
              </a:solidFill>
              <a:effectLst/>
            </a:endParaRPr>
          </a:p>
          <a:p>
            <a:pPr lvl="1" eaLnBrk="1" hangingPunct="1"/>
            <a:r>
              <a:rPr lang="en-US" altLang="en-US" sz="2700" b="1">
                <a:solidFill>
                  <a:schemeClr val="bg2"/>
                </a:solidFill>
                <a:effectLst/>
              </a:rPr>
              <a:t>John 18:36-37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8DA4AA5-5292-7094-C790-3B612696B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The Biblical 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25E4B-BC64-8EF6-435A-321E38666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752600"/>
            <a:ext cx="8077200" cy="50292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000" b="1">
                <a:solidFill>
                  <a:schemeClr val="bg2"/>
                </a:solidFill>
                <a:effectLst/>
              </a:rPr>
              <a:t>2.  To argue premillennialism is to argue the insufficiency of God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Remember that God’s plans are eternal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See Ephesians 1:4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See 1 Peter 1:20</a:t>
            </a:r>
          </a:p>
          <a:p>
            <a:pPr lvl="1" eaLnBrk="1" hangingPunct="1"/>
            <a:endParaRPr lang="en-US" altLang="en-US" sz="2700" b="1">
              <a:solidFill>
                <a:schemeClr val="bg2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100" b="1">
                <a:solidFill>
                  <a:schemeClr val="bg2"/>
                </a:solidFill>
                <a:effectLst/>
              </a:rPr>
              <a:t>3.  Premillennialism waters down the church’s importance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See Ephesians 3:8-13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008A2-5BFD-BFE1-059C-E7C2815A7423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90800" y="152400"/>
            <a:ext cx="7848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Time 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D4DA8-7D33-DFF7-11AC-D6DFF84CFEB8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590800" y="3657600"/>
            <a:ext cx="4648200" cy="2590800"/>
          </a:xfrm>
          <a:solidFill>
            <a:srgbClr val="92D050"/>
          </a:solidFill>
          <a:ln>
            <a:solidFill>
              <a:schemeClr val="accent4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6600" b="1" dirty="0">
                <a:solidFill>
                  <a:schemeClr val="bg2"/>
                </a:solidFill>
                <a:effectLst/>
              </a:rPr>
              <a:t>Will You Be Ready?</a:t>
            </a:r>
          </a:p>
        </p:txBody>
      </p:sp>
      <p:pic>
        <p:nvPicPr>
          <p:cNvPr id="3074" name="Picture 2" descr="http://static.tvtropes.org/pmwiki/pub/images/broken_clock1_1395.jpg">
            <a:extLst>
              <a:ext uri="{FF2B5EF4-FFF2-40B4-BE49-F238E27FC236}">
                <a16:creationId xmlns:a16="http://schemas.microsoft.com/office/drawing/2014/main" id="{995E4DDB-E791-2D45-1657-C0FDCDB4C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95600"/>
            <a:ext cx="2990850" cy="381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1883F-9D28-67DD-DE30-46F880D7F19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90800" y="152400"/>
            <a:ext cx="7848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Time 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CFFA2B-2EB5-53A5-5211-269353EA75B7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600200" y="3581400"/>
            <a:ext cx="5715000" cy="2667000"/>
          </a:xfrm>
          <a:solidFill>
            <a:srgbClr val="92D050"/>
          </a:solidFill>
          <a:ln>
            <a:solidFill>
              <a:schemeClr val="accent4"/>
            </a:solidFill>
          </a:ln>
        </p:spPr>
        <p:txBody>
          <a:bodyPr/>
          <a:lstStyle/>
          <a:p>
            <a:pPr algn="ctr" eaLnBrk="1" hangingPunct="1">
              <a:defRPr/>
            </a:pPr>
            <a:endParaRPr lang="en-US" sz="4300" b="1" dirty="0">
              <a:solidFill>
                <a:schemeClr val="bg2"/>
              </a:solidFill>
              <a:effectLst/>
            </a:endParaRPr>
          </a:p>
          <a:p>
            <a:pPr algn="ctr" eaLnBrk="1" hangingPunct="1">
              <a:defRPr/>
            </a:pPr>
            <a:r>
              <a:rPr lang="en-US" sz="4300" b="1" dirty="0">
                <a:solidFill>
                  <a:schemeClr val="bg2"/>
                </a:solidFill>
                <a:effectLst/>
              </a:rPr>
              <a:t>An Introduction To Premillennialism</a:t>
            </a:r>
          </a:p>
        </p:txBody>
      </p:sp>
      <p:pic>
        <p:nvPicPr>
          <p:cNvPr id="3074" name="Picture 2" descr="http://static.tvtropes.org/pmwiki/pub/images/broken_clock1_1395.jpg">
            <a:extLst>
              <a:ext uri="{FF2B5EF4-FFF2-40B4-BE49-F238E27FC236}">
                <a16:creationId xmlns:a16="http://schemas.microsoft.com/office/drawing/2014/main" id="{05A80D4E-5D52-16C2-A9D8-3CC33E5F4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95600"/>
            <a:ext cx="2990850" cy="381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7B9A56E-1F86-63A7-A134-1A8F05889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Premillennialism Overviewed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3DEE8-5427-1291-9FF6-B396DAED1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</a:rPr>
              <a:t>Premillennialism is believed by many religious groups and embodies a number of particular teachings…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Jesus was always intent on establishing an earth-based kingdom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The church was established as an alternative to the earth-based kingdom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Christ will return and establish an earth-based kingdom for 1,000 years</a:t>
            </a:r>
            <a:endParaRPr lang="en-US" altLang="en-US" sz="1400" b="1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07E12D1-214E-A359-331D-89111F5C8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Premillennialism Overviewed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E083F-3DEC-F77C-0361-FBC39F6C4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</a:rPr>
              <a:t>Premillennialism is best understood if one understands “Dispensationalism”</a:t>
            </a:r>
          </a:p>
          <a:p>
            <a:pPr eaLnBrk="1" hangingPunct="1"/>
            <a:endParaRPr lang="en-US" altLang="en-US" sz="1100" b="1">
              <a:solidFill>
                <a:schemeClr val="bg2"/>
              </a:solidFill>
              <a:effectLst/>
            </a:endParaRP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We often use the term (appropriately) to refer to Patriarchal, Mosaic/Jewish, Christian periods of time or law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It is also used to refer to the seven* periods in history wherein God’s plan “failed,” each time resulting in another plan </a:t>
            </a:r>
            <a:endParaRPr lang="en-US" altLang="en-US" sz="1400" b="1">
              <a:solidFill>
                <a:schemeClr val="bg2"/>
              </a:solidFill>
              <a:effectLst/>
            </a:endParaRP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The church (now) is the 5</a:t>
            </a:r>
            <a:r>
              <a:rPr lang="en-US" altLang="en-US" b="1" baseline="30000">
                <a:solidFill>
                  <a:schemeClr val="bg2"/>
                </a:solidFill>
                <a:effectLst/>
              </a:rPr>
              <a:t>th</a:t>
            </a:r>
            <a:r>
              <a:rPr lang="en-US" altLang="en-US" b="1">
                <a:solidFill>
                  <a:schemeClr val="bg2"/>
                </a:solidFill>
                <a:effectLst/>
              </a:rPr>
              <a:t> with the 1,000 years being the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BB476D7A-D66C-5FAF-EEB0-C71A199B1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Premillennialism Overviewed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B8E93-B691-AE9F-6C06-C200B80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The church (now) is the 5</a:t>
            </a:r>
            <a:r>
              <a:rPr lang="en-US" altLang="en-US" b="1" baseline="30000">
                <a:solidFill>
                  <a:schemeClr val="bg2"/>
                </a:solidFill>
                <a:effectLst/>
              </a:rPr>
              <a:t>th</a:t>
            </a:r>
            <a:r>
              <a:rPr lang="en-US" altLang="en-US" b="1">
                <a:solidFill>
                  <a:schemeClr val="bg2"/>
                </a:solidFill>
                <a:effectLst/>
              </a:rPr>
              <a:t> 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The 1,000 year reign of Christ is the 6th 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“Eternity” is the 7</a:t>
            </a:r>
            <a:r>
              <a:rPr lang="en-US" altLang="en-US" b="1" baseline="30000">
                <a:solidFill>
                  <a:schemeClr val="bg2"/>
                </a:solidFill>
                <a:effectLst/>
              </a:rPr>
              <a:t>th</a:t>
            </a:r>
            <a:r>
              <a:rPr lang="en-US" altLang="en-US" b="1">
                <a:solidFill>
                  <a:schemeClr val="bg2"/>
                </a:solidFill>
                <a:effectLst/>
              </a:rPr>
              <a:t> </a:t>
            </a:r>
          </a:p>
          <a:p>
            <a:pPr lvl="1" eaLnBrk="1" hangingPunct="1"/>
            <a:endParaRPr lang="en-US" altLang="en-US" b="1">
              <a:solidFill>
                <a:schemeClr val="bg2"/>
              </a:solidFill>
              <a:effectLst/>
            </a:endParaRPr>
          </a:p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</a:rPr>
              <a:t>A key to understanding what’s wrong with premillennialism is an understanding of the 1,000 years as well as the kingdom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207A227-7EEB-8F0E-DCC6-BDC919369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What Is Meant By      The 1,000 Years?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0CCBD-6676-61DF-AD6B-9F7042389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b="1" dirty="0">
                <a:solidFill>
                  <a:schemeClr val="bg2"/>
                </a:solidFill>
                <a:effectLst/>
                <a:latin typeface="+mj-lt"/>
              </a:rPr>
              <a:t>Consider Revelation 20…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600" b="1" dirty="0">
              <a:solidFill>
                <a:schemeClr val="bg2"/>
              </a:solidFill>
              <a:effectLst/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b="1" dirty="0">
                <a:solidFill>
                  <a:schemeClr val="bg2"/>
                </a:solidFill>
                <a:effectLst/>
                <a:latin typeface="+mj-lt"/>
              </a:rPr>
              <a:t>Two groups of people  are of focus (vss. 4-6)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600" b="1" dirty="0">
              <a:solidFill>
                <a:schemeClr val="bg2"/>
              </a:solidFill>
              <a:effectLst/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b="1" dirty="0">
                <a:solidFill>
                  <a:schemeClr val="bg2"/>
                </a:solidFill>
                <a:effectLst/>
                <a:latin typeface="+mj-lt"/>
              </a:rPr>
              <a:t>Satan will continue to have power for a time, but will eventually lose his power  (vss. 7-10)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1100" b="1" dirty="0">
              <a:solidFill>
                <a:schemeClr val="bg2"/>
              </a:solidFill>
              <a:effectLst/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b="1" dirty="0">
                <a:solidFill>
                  <a:schemeClr val="bg2"/>
                </a:solidFill>
                <a:effectLst/>
                <a:latin typeface="+mj-lt"/>
              </a:rPr>
              <a:t>A judgment will occur  and two groups will be judged and punished accordingly (vss. 11-15)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30F9A697-00B5-CD5B-3395-306AD41C4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What Is Meant By      The 1,000 Years?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E3A30-2A08-C16A-BED2-C9C40C713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If one argues that the 1,000 years are literal, one has to also conclude that other statements in Revelation are literal…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500" b="1" dirty="0">
              <a:solidFill>
                <a:schemeClr val="bg2"/>
              </a:solidFill>
              <a:effectLst/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19:11 (white horse)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19:12 (eyes of fire)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19:15 (sword in mouth)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19:19 (the beast)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20:1 (a bottomless pit &amp; chain)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20:6 (the second death)</a:t>
            </a:r>
            <a:endParaRPr lang="en-US" sz="3000" b="1" dirty="0">
              <a:solidFill>
                <a:schemeClr val="bg2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5182363-AB1F-5768-E1FA-5008E6B4A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What Is Meant By      The 1,000 Years?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9C891-33C9-5E07-CE25-F343FF525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sz="3000" b="1" dirty="0">
                <a:solidFill>
                  <a:schemeClr val="bg2"/>
                </a:solidFill>
                <a:effectLst/>
                <a:latin typeface="+mj-lt"/>
              </a:rPr>
              <a:t>The scriptures teach that Satan will be bound for 1,000 years (vss. 1-3)</a:t>
            </a:r>
          </a:p>
          <a:p>
            <a:pPr>
              <a:defRPr/>
            </a:pPr>
            <a:endParaRPr lang="en-US" sz="1100" b="1" dirty="0">
              <a:solidFill>
                <a:schemeClr val="bg2"/>
              </a:solidFill>
              <a:effectLst/>
              <a:latin typeface="+mj-lt"/>
            </a:endParaRPr>
          </a:p>
          <a:p>
            <a:pPr>
              <a:defRPr/>
            </a:pPr>
            <a:r>
              <a:rPr lang="en-US" sz="3000" b="1" dirty="0">
                <a:solidFill>
                  <a:schemeClr val="bg2"/>
                </a:solidFill>
                <a:effectLst/>
                <a:latin typeface="+mj-lt"/>
              </a:rPr>
              <a:t>Indeed, Satan will be and IS bound during our lives – but he does have some power                                          (see I Cor. 10:12-13; James 4:7)</a:t>
            </a:r>
          </a:p>
          <a:p>
            <a:pPr>
              <a:defRPr/>
            </a:pPr>
            <a:endParaRPr lang="en-US" sz="1100" b="1" dirty="0">
              <a:solidFill>
                <a:schemeClr val="bg2"/>
              </a:solidFill>
              <a:effectLst/>
              <a:latin typeface="+mj-lt"/>
            </a:endParaRPr>
          </a:p>
          <a:p>
            <a:pPr>
              <a:defRPr/>
            </a:pPr>
            <a:r>
              <a:rPr lang="en-US" sz="3000" b="1" dirty="0">
                <a:solidFill>
                  <a:schemeClr val="bg2"/>
                </a:solidFill>
                <a:effectLst/>
                <a:latin typeface="+mj-lt"/>
              </a:rPr>
              <a:t>In the end, Satan will be totally destroyed  (I Corinthians 15:54-57)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07CADBF-7C70-65F0-4661-8301421A5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What Is Meant By      The Kingdom?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09CB0-707A-51FB-06F9-DBB21E8AA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sz="3000" b="1" dirty="0">
                <a:solidFill>
                  <a:schemeClr val="bg2"/>
                </a:solidFill>
                <a:effectLst/>
                <a:latin typeface="+mj-lt"/>
              </a:rPr>
              <a:t>Given that premillennialism  deals with the </a:t>
            </a:r>
            <a:r>
              <a:rPr lang="en-US" sz="3000" b="1" u="sng" dirty="0">
                <a:solidFill>
                  <a:schemeClr val="bg2"/>
                </a:solidFill>
                <a:effectLst/>
                <a:latin typeface="+mj-lt"/>
              </a:rPr>
              <a:t>kingdom</a:t>
            </a:r>
            <a:r>
              <a:rPr lang="en-US" sz="3000" b="1" dirty="0">
                <a:solidFill>
                  <a:schemeClr val="bg2"/>
                </a:solidFill>
                <a:effectLst/>
                <a:latin typeface="+mj-lt"/>
              </a:rPr>
              <a:t> so much, a couple observations are merited…</a:t>
            </a:r>
          </a:p>
          <a:p>
            <a:pPr>
              <a:defRPr/>
            </a:pPr>
            <a:endParaRPr lang="en-US" sz="1100" b="1" dirty="0">
              <a:solidFill>
                <a:schemeClr val="bg2"/>
              </a:solidFill>
              <a:effectLst/>
              <a:latin typeface="+mj-lt"/>
            </a:endParaRPr>
          </a:p>
          <a:p>
            <a:pPr>
              <a:defRPr/>
            </a:pPr>
            <a:r>
              <a:rPr lang="en-US" sz="3000" b="1" dirty="0">
                <a:solidFill>
                  <a:schemeClr val="bg2"/>
                </a:solidFill>
                <a:effectLst/>
                <a:latin typeface="+mj-lt"/>
              </a:rPr>
              <a:t>Sometimes, the term is synonymous with the church </a:t>
            </a:r>
            <a:r>
              <a:rPr lang="en-US" sz="2800" b="1" dirty="0">
                <a:solidFill>
                  <a:schemeClr val="bg2"/>
                </a:solidFill>
                <a:effectLst/>
                <a:latin typeface="+mj-lt"/>
              </a:rPr>
              <a:t>(Matt. 16:18; Mark 9:1)</a:t>
            </a:r>
          </a:p>
          <a:p>
            <a:pPr>
              <a:defRPr/>
            </a:pPr>
            <a:endParaRPr lang="en-US" sz="1100" b="1" dirty="0">
              <a:solidFill>
                <a:schemeClr val="bg2"/>
              </a:solidFill>
              <a:effectLst/>
              <a:latin typeface="+mj-lt"/>
            </a:endParaRPr>
          </a:p>
          <a:p>
            <a:pPr>
              <a:defRPr/>
            </a:pPr>
            <a:r>
              <a:rPr lang="en-US" sz="3000" b="1" dirty="0">
                <a:solidFill>
                  <a:schemeClr val="bg2"/>
                </a:solidFill>
                <a:effectLst/>
                <a:latin typeface="+mj-lt"/>
              </a:rPr>
              <a:t>Other times, the term is exclusive to the future/heaven (I Peter 1:11)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himmer">
  <a:themeElements>
    <a:clrScheme name="Office Theme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437</TotalTime>
  <Words>527</Words>
  <Application>Microsoft Macintosh PowerPoint</Application>
  <PresentationFormat>Widescreen</PresentationFormat>
  <Paragraphs>79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Wingdings 2</vt:lpstr>
      <vt:lpstr>Theme3</vt:lpstr>
      <vt:lpstr>Custom Design</vt:lpstr>
      <vt:lpstr>1_Custom Design</vt:lpstr>
      <vt:lpstr>Shimmer</vt:lpstr>
      <vt:lpstr>PowerPoint Presentation</vt:lpstr>
      <vt:lpstr>When Time Ends</vt:lpstr>
      <vt:lpstr>Premillennialism Overviewed</vt:lpstr>
      <vt:lpstr>Premillennialism Overviewed</vt:lpstr>
      <vt:lpstr>Premillennialism Overviewed</vt:lpstr>
      <vt:lpstr>What Is Meant By      The 1,000 Years?</vt:lpstr>
      <vt:lpstr>What Is Meant By      The 1,000 Years?</vt:lpstr>
      <vt:lpstr>What Is Meant By      The 1,000 Years?</vt:lpstr>
      <vt:lpstr>What Is Meant By      The Kingdom?</vt:lpstr>
      <vt:lpstr>The Biblical  Conclusion</vt:lpstr>
      <vt:lpstr>The Biblical  Conclusion</vt:lpstr>
      <vt:lpstr>When Time 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Time Ends</dc:title>
  <dc:creator>Church</dc:creator>
  <cp:lastModifiedBy>Blades, Bill</cp:lastModifiedBy>
  <cp:revision>52</cp:revision>
  <dcterms:created xsi:type="dcterms:W3CDTF">2013-08-29T17:26:51Z</dcterms:created>
  <dcterms:modified xsi:type="dcterms:W3CDTF">2023-04-05T16:55:31Z</dcterms:modified>
</cp:coreProperties>
</file>