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6"/>
  </p:notesMasterIdLst>
  <p:sldIdLst>
    <p:sldId id="257" r:id="rId5"/>
    <p:sldId id="256" r:id="rId6"/>
    <p:sldId id="258" r:id="rId7"/>
    <p:sldId id="259" r:id="rId8"/>
    <p:sldId id="260" r:id="rId9"/>
    <p:sldId id="261" r:id="rId10"/>
    <p:sldId id="262" r:id="rId11"/>
    <p:sldId id="265" r:id="rId12"/>
    <p:sldId id="268" r:id="rId13"/>
    <p:sldId id="269" r:id="rId14"/>
    <p:sldId id="270" r:id="rId15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0B6DBA4-159C-9CF5-9212-AF853F716E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02F2C-EA91-0F7C-55F8-6FBB2CE14B0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3B9A29-FBEE-B440-A16F-FB56DB524232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CEF46E3-415C-25B6-3934-06BD876E3D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90E17A5-7FEC-F829-8ACF-FEBE88212D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1D496-0DDE-F936-AFA2-4EEB82426C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11C964-5041-7708-5368-E4EBFA4523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7225DA7-CB59-D945-853A-2571D9F2F6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067220E0-0730-66EA-AB27-EA16ED30EB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63D557A6-1BE0-C2C2-F047-7DA3AA4A4F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D981CCAC-5526-4777-1957-28EE1F10D9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A9B0F7-9873-1343-BB11-7A7054AF1CE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C92471DC-DB20-B149-BB6F-D2A2D3DE90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137AD865-6342-5E44-4462-EEFBD9E0ED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832F6978-A0D6-5715-3507-6F97C9F6B4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28E4A4-DE95-5742-9921-FC22DF1EF410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E9C3A74A-1AC3-6C3F-A3A4-A4F20237DE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354D112E-BDAA-6795-CD0E-7CE3AB7170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FC2C9BE3-BCE9-7322-9159-87F58ABAA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17AD92-0F1D-B44B-B7BE-BC0B4C6F837B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C7FAE6FB-9C7F-5B8F-2FEE-53E4450F15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57CF759-1BCB-7E33-FE6C-3682B6D0E2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E2328B2-6E4A-DA3F-F650-25D009E211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496D86-A293-0F4D-B663-8FB9140879E1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A668BA8-8500-B72B-7A17-E8A1095A44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E36D4B05-89E3-CB76-C615-95B32FE150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30BD336F-E947-EA8A-939B-63A87D24B0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F73F84-C7C0-114E-8D9C-B214FD1B0705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26A153BA-30E8-4D12-8C0A-2E15168561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3F5D50E0-C3A3-5F7B-2590-0AD44E58D9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A29A5CE7-2795-E2F1-8A33-499C8D423E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E78EF2-7C13-AD4A-BF07-0F32BF64DE0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9D0A7696-3477-20B4-773C-6A5352045F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60740210-412C-FE7D-01F8-5B95B44057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A9DA6C71-009E-1900-96F7-33A1EE56E6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0AADF2-55BA-0743-B6F4-EAE587AC1D59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EEB6AC75-5A31-3F0B-0580-CDA9F450FC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A8CB9A89-4CF9-BB69-9634-EEA26965A6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9A6E350-8EC4-4661-5B0E-93E84E9480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3F4192-D6AB-8945-8613-CF81F9293724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7941799F-48B3-C048-395F-76FB2FE1F8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BE16ABCF-F354-6E33-EBDF-70487E049B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BB5B7739-FE52-1E93-211C-9142EE5E97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FB9074-1C3A-6543-8D53-A60B905BC019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60224C53-C8C3-458F-4C63-505CC3EAB4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2FE5D15C-46C1-743E-5E68-39B29A147A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A2649CB1-9DAD-0235-5543-43CEFCB404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9732A5-7B69-4F48-A3BE-08A1E4A32EC7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8AC8BBD9-E8F8-1941-9A60-D456CEB5BC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E274108C-7F79-9318-DBDE-DCEA04DDD2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A6819556-B0A4-128C-808B-ABDB45141F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05ACA5-E14E-654E-BB9A-23A061B02289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8E4C39-7C1B-B5FC-45CD-25B6E4C179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E35A-39CB-F14C-AB5F-CA5BB108CD75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6AE17F-21A1-79CF-AB63-24EFFFCDE1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42720C-90F6-170A-8ADF-19BBE03985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974E4-4494-AA44-A58E-E835030CC9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500324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C1A8B4-EB22-DCDD-CD44-604C98423E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BA4A6-1B8F-3844-AE8A-592AC1F85534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DFD25A-5587-C66D-22EC-25859D6B79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304309-9E1C-6AB3-4BD6-E880452E78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450CA-A924-A34E-8A4C-500938E625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55944"/>
      </p:ext>
    </p:extLst>
  </p:cSld>
  <p:clrMapOvr>
    <a:masterClrMapping/>
  </p:clrMapOvr>
  <p:transition spd="slow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2ED510-57EB-BC52-5D51-B03CE193B6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6EB0E-6CEE-8541-8EE1-663733924903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5A0784-CF7A-C817-B334-40D73706B3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E1FD58-751E-DA5F-E212-E7AF269068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13D2A-A90A-0B4E-A1F6-D478102B28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454285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82152B-491E-5427-4C4F-88F6BC7D2D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DEC381-69B8-E656-274C-D65BC696D5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238582-C89D-B5FB-3E2A-6993BF0740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C14C2-21C5-BC40-8A5D-E0B19EB19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399427"/>
      </p:ext>
    </p:extLst>
  </p:cSld>
  <p:clrMapOvr>
    <a:masterClrMapping/>
  </p:clrMapOvr>
  <p:transition spd="slow"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75A735-9EE6-7086-4456-8742565A5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1AD078-7EEE-1F1E-C071-50079FF960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DB76D4-5981-D27A-B4C8-079BC25A7C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3C875-334A-894D-8B82-C7E33EE37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380345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9AA650-2487-EEE6-C15E-0E6BAD7D2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27AC8F-1D44-30C2-E185-2A208572B7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B054B3-F589-5566-23B6-939E87A336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DC4FB-C7D2-6147-99F9-F1AD5F416E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944227"/>
      </p:ext>
    </p:extLst>
  </p:cSld>
  <p:clrMapOvr>
    <a:masterClrMapping/>
  </p:clrMapOvr>
  <p:transition spd="slow">
    <p:blind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4EC220-3224-C801-938C-D42566B35E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FC9073-1391-D5C8-5AAC-2FC5043832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42466A-9C75-329E-39AD-D6704E3A4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4363C-9BF8-F442-9798-3D57FED98E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100315"/>
      </p:ext>
    </p:extLst>
  </p:cSld>
  <p:clrMapOvr>
    <a:masterClrMapping/>
  </p:clrMapOvr>
  <p:transition spd="slow">
    <p:blind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C42D945-C1CB-6B39-A2A6-DAE630688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1E39037-67DE-3DE7-C7C9-D50D0B8966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26C4F26-500D-BD48-C473-6BEE1C3F7D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58709-17CA-0244-95C1-3B9EF52DF3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547713"/>
      </p:ext>
    </p:extLst>
  </p:cSld>
  <p:clrMapOvr>
    <a:masterClrMapping/>
  </p:clrMapOvr>
  <p:transition spd="slow">
    <p:blinds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188CBB0-C1EA-106F-9052-D3DA2D7BAE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E8AE8E-01C8-4C82-D6E2-C160B82881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A791FF-E743-319A-5267-2BAAEA47C7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54310-D4C0-244A-A103-88F6DA17DC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343535"/>
      </p:ext>
    </p:extLst>
  </p:cSld>
  <p:clrMapOvr>
    <a:masterClrMapping/>
  </p:clrMapOvr>
  <p:transition spd="slow">
    <p:blinds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A5FA802-C985-7C9F-5FE5-3B24EE9EAC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8D18FBA-B284-AD83-BE69-F10415E3AF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B1DCEBC-04B2-DA38-D470-BB6ECC5A20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1AB7B-2055-3D44-911F-D781819E9A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560753"/>
      </p:ext>
    </p:extLst>
  </p:cSld>
  <p:clrMapOvr>
    <a:masterClrMapping/>
  </p:clrMapOvr>
  <p:transition spd="slow">
    <p:blinds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834982-EEB8-00F1-B734-7CBCDA8841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A7ECF4-CC2D-659B-734B-8EFF9AF41C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05CC89-DFD1-2CCF-9CF0-FAF27E33AE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0303E-F0CE-ED4E-8C76-9D3DC65C93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28580"/>
      </p:ext>
    </p:extLst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123686-C900-1FCB-DD96-9FE1D9DFC1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D6154-3B9C-0742-958D-DF0226450980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925D35-D9E9-EF25-8989-96DAD7F320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779897-8B17-FBDF-E183-D2F12F284B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E78F6-5905-3744-8E68-C58785D16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467718"/>
      </p:ext>
    </p:extLst>
  </p:cSld>
  <p:clrMapOvr>
    <a:masterClrMapping/>
  </p:clrMapOvr>
  <p:transition spd="slow">
    <p:blinds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A7786C-065A-C2D8-57F2-901D2423B1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24F6D9-0246-83A4-B07E-B672DD460A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674B73-C3AD-6DB6-6100-A49029CB31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CA7C7-4F17-4B44-B5CB-73810724AE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607160"/>
      </p:ext>
    </p:extLst>
  </p:cSld>
  <p:clrMapOvr>
    <a:masterClrMapping/>
  </p:clrMapOvr>
  <p:transition spd="slow">
    <p:blinds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4D2B79-89C6-F930-2C5A-1F2C97D87F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35563B-859C-6865-DC37-648AC93009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D5211A-9AB3-E95E-AE96-943E0F65D7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61350-A211-4841-B722-613E3150CD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069336"/>
      </p:ext>
    </p:extLst>
  </p:cSld>
  <p:clrMapOvr>
    <a:masterClrMapping/>
  </p:clrMapOvr>
  <p:transition spd="slow">
    <p:blinds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02B7D1-1586-6594-F69F-990240B784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92F8AD-05EB-DD22-11EF-C35BC5050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713650-1D49-CAFB-E3F2-982CBF01D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B20B5-168C-C54C-AC50-CAB7FB528A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231902"/>
      </p:ext>
    </p:extLst>
  </p:cSld>
  <p:clrMapOvr>
    <a:masterClrMapping/>
  </p:clrMapOvr>
  <p:transition spd="slow">
    <p:blinds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797DFB-0D35-A133-C1A9-5F2FD79812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F28C70-0D6B-5F19-4541-D3DB3EB68F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C6CA3A-BE62-C8AD-A278-82B7EA4089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1617-1D8A-A942-A130-BC879918F0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229487"/>
      </p:ext>
    </p:extLst>
  </p:cSld>
  <p:clrMapOvr>
    <a:masterClrMapping/>
  </p:clrMapOvr>
  <p:transition spd="slow">
    <p:blinds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E9266A-F85A-A8D0-537A-C15847EF60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64FD19-B6D5-BA08-CA8B-81C09949A8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47FF91-4E32-5114-5329-A95B50446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DA4D6-1607-4046-85B3-4F75AA0B1C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210859"/>
      </p:ext>
    </p:extLst>
  </p:cSld>
  <p:clrMapOvr>
    <a:masterClrMapping/>
  </p:clrMapOvr>
  <p:transition spd="slow">
    <p:blinds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25E667-7E31-D66D-D693-0FC9632ACB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0F17E4-DB08-0BA5-CC75-74AC2F2B0B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80CA85-2AF5-518E-6F18-1B56D17FCD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6CD29-F97F-3B49-A056-0B9630283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988709"/>
      </p:ext>
    </p:extLst>
  </p:cSld>
  <p:clrMapOvr>
    <a:masterClrMapping/>
  </p:clrMapOvr>
  <p:transition spd="slow">
    <p:blinds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BE8B6F-B679-F0A4-28CA-3844383D1B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DAD4E0-B00A-0FC4-CB40-355CDB3A5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D71B26-0B82-E396-950B-B18C561AAF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B9673-5858-594C-9A6E-F099D49AC8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115678"/>
      </p:ext>
    </p:extLst>
  </p:cSld>
  <p:clrMapOvr>
    <a:masterClrMapping/>
  </p:clrMapOvr>
  <p:transition spd="slow">
    <p:blinds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114E4B4-3EC9-F6E0-E72A-456B038046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F344D53-5330-66DC-9C33-A7186CA96C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559887B-E017-B85C-1880-1EC1AFEC2A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7DE72-A5F6-F14C-973D-E7CCAA61F7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500135"/>
      </p:ext>
    </p:extLst>
  </p:cSld>
  <p:clrMapOvr>
    <a:masterClrMapping/>
  </p:clrMapOvr>
  <p:transition spd="slow">
    <p:blinds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5DA59C5-EAFC-DAD8-E6C0-1AAEC92DE9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D0E5115-DADD-CCAE-2258-CFE607088E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A17F5D9-8EB7-192A-A2D8-22DB6DD8F3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FDBC8-318F-A544-9077-EEA98BC252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051355"/>
      </p:ext>
    </p:extLst>
  </p:cSld>
  <p:clrMapOvr>
    <a:masterClrMapping/>
  </p:clrMapOvr>
  <p:transition spd="slow">
    <p:blinds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5099A8A-1C0A-2884-C3F8-8A052D60B7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B1E188E-313D-E9B3-5C51-363691DEF6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F9A29BE-582E-F081-9C42-10F0494A48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9F6F0-DD15-114F-B2C2-6B6214D11A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807406"/>
      </p:ext>
    </p:extLst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0FCAEB-D74F-9D62-AF8F-24C32F52CC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AFE1B-91D7-AC4D-B956-20E7279067ED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AEFC2F-6B36-58CD-639E-A95D895C6A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3B8684-234C-F3C4-E23B-8BDD24C687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F01E6-6CFE-E249-93FB-322A083084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9684293"/>
      </p:ext>
    </p:extLst>
  </p:cSld>
  <p:clrMapOvr>
    <a:masterClrMapping/>
  </p:clrMapOvr>
  <p:transition spd="slow">
    <p:blinds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27B843-E0DD-AF41-81D8-75BC608693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A90843-FC0C-8987-8558-F9736B744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25522E-A4D0-44C0-6980-3A07B57F83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B381D-724A-5F45-909B-0F798FF430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209112"/>
      </p:ext>
    </p:extLst>
  </p:cSld>
  <p:clrMapOvr>
    <a:masterClrMapping/>
  </p:clrMapOvr>
  <p:transition spd="slow">
    <p:blinds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871A2C-51F1-1F95-447C-7AF9D204F8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7F18F3-C9BD-9CF8-596E-2C043E1061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E7DDBB-1DC5-CD21-894E-B195B5DF36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FD656-B0C5-0D4B-87F3-8156DA341F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849830"/>
      </p:ext>
    </p:extLst>
  </p:cSld>
  <p:clrMapOvr>
    <a:masterClrMapping/>
  </p:clrMapOvr>
  <p:transition spd="slow">
    <p:blinds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FF101D-6024-3C06-912E-EF28DEFC1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30A66D-0E71-FBD3-D626-787EC6C986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71D534-53D0-AF66-81DE-6C045FB69D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2AF0B-9A07-0F4F-A825-1D0B0995C9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235463"/>
      </p:ext>
    </p:extLst>
  </p:cSld>
  <p:clrMapOvr>
    <a:masterClrMapping/>
  </p:clrMapOvr>
  <p:transition spd="slow">
    <p:blinds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93CAEF-9B65-43E2-6406-2FCF8ECB9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D49D3E-5B6C-B478-23A7-3F6F71F617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6E1DF-D597-1427-6B37-B41AF37AA7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A3680-0923-3D4A-A311-C2E3F8E29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072445"/>
      </p:ext>
    </p:extLst>
  </p:cSld>
  <p:clrMapOvr>
    <a:masterClrMapping/>
  </p:clrMapOvr>
  <p:transition spd="slow">
    <p:blinds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E68E0359-83B0-F88A-0E94-BAB2C5205811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12187238" cy="6851650"/>
            <a:chOff x="0" y="4"/>
            <a:chExt cx="5758" cy="4316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0755DE93-D4C5-7D45-3309-B55F8F5273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4" name="Freeform 4">
                <a:extLst>
                  <a:ext uri="{FF2B5EF4-FFF2-40B4-BE49-F238E27FC236}">
                    <a16:creationId xmlns:a16="http://schemas.microsoft.com/office/drawing/2014/main" id="{3535E761-B11D-6274-B642-A92B745AE6C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143960FA-02D4-FFD9-D666-3A7FAA6A3A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8B1AD79A-4CCD-6981-DB32-99C58A0667D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80FD4C05-941D-158D-FB56-07625C3E0FF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62E0876-04D7-3C5A-FE4E-1FDE6AB04C7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9">
              <a:extLst>
                <a:ext uri="{FF2B5EF4-FFF2-40B4-BE49-F238E27FC236}">
                  <a16:creationId xmlns:a16="http://schemas.microsoft.com/office/drawing/2014/main" id="{98D20D19-876E-118A-05C7-34ACB4AA7F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C66DC59F-8E8B-1240-6A7E-E8D7C864732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11">
                <a:extLst>
                  <a:ext uri="{FF2B5EF4-FFF2-40B4-BE49-F238E27FC236}">
                    <a16:creationId xmlns:a16="http://schemas.microsoft.com/office/drawing/2014/main" id="{3A70B18C-38BA-F730-8F87-7B2D6DAFBB1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12">
                <a:extLst>
                  <a:ext uri="{FF2B5EF4-FFF2-40B4-BE49-F238E27FC236}">
                    <a16:creationId xmlns:a16="http://schemas.microsoft.com/office/drawing/2014/main" id="{792BDF6C-014D-370D-AE56-A473D5074C7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3">
                <a:extLst>
                  <a:ext uri="{FF2B5EF4-FFF2-40B4-BE49-F238E27FC236}">
                    <a16:creationId xmlns:a16="http://schemas.microsoft.com/office/drawing/2014/main" id="{C86C3336-1825-66F9-B466-147C877A707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4">
                <a:extLst>
                  <a:ext uri="{FF2B5EF4-FFF2-40B4-BE49-F238E27FC236}">
                    <a16:creationId xmlns:a16="http://schemas.microsoft.com/office/drawing/2014/main" id="{6ACAACAC-CDC6-7669-CE4A-72854D9DAC4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5">
                <a:extLst>
                  <a:ext uri="{FF2B5EF4-FFF2-40B4-BE49-F238E27FC236}">
                    <a16:creationId xmlns:a16="http://schemas.microsoft.com/office/drawing/2014/main" id="{3AE79B77-827B-572A-D388-994FB0533E3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16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422400" y="1997076"/>
            <a:ext cx="94488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16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22400" y="3886200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CABD9982-55F6-A7B3-DEBA-A4F87DFB80F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2784C-2DFD-904F-90D4-4F86E56C6CAA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507C219D-FF57-B85F-1720-ABD7BEC678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20">
            <a:extLst>
              <a:ext uri="{FF2B5EF4-FFF2-40B4-BE49-F238E27FC236}">
                <a16:creationId xmlns:a16="http://schemas.microsoft.com/office/drawing/2014/main" id="{70E981E1-F57C-9D80-BC8E-B2EA7831B5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B9554-781D-2B49-AAE8-59678B71E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032255"/>
      </p:ext>
    </p:extLst>
  </p:cSld>
  <p:clrMapOvr>
    <a:masterClrMapping/>
  </p:clrMapOvr>
  <p:transition spd="slow">
    <p:blinds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7E9F6AE6-F244-77A3-BBD8-D9BDF85585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C95E7-E1D2-F848-8DB7-AE1683999B76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1DC8A5EC-F3D2-D07A-687D-DD36370FEC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956BB873-2137-BB1D-0415-C7882A33B3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02AA6-9CF6-124C-9505-C9FC8FDE4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589780"/>
      </p:ext>
    </p:extLst>
  </p:cSld>
  <p:clrMapOvr>
    <a:masterClrMapping/>
  </p:clrMapOvr>
  <p:transition spd="slow">
    <p:blinds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CAF73DC3-487A-5E67-6CD1-42C5CB238E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A8B8E-D72F-ED41-9B5C-E5CD93255B72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4BA2B228-19BB-C897-9EBE-729CF42F55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E699210E-756C-E963-544F-637A475A9F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2C127-27C0-D441-880B-F4DDB8432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539884"/>
      </p:ext>
    </p:extLst>
  </p:cSld>
  <p:clrMapOvr>
    <a:masterClrMapping/>
  </p:clrMapOvr>
  <p:transition spd="slow">
    <p:blinds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0579911A-391D-31E5-1826-48DE17AC9C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966B-4597-B045-ACCD-C9F3B06AA282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DEC1D502-9041-168F-3B87-7B573C0F04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C708CB36-A07F-249D-1C6F-4592052408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E67FA-18BF-834D-B471-C8856D66C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57489"/>
      </p:ext>
    </p:extLst>
  </p:cSld>
  <p:clrMapOvr>
    <a:masterClrMapping/>
  </p:clrMapOvr>
  <p:transition spd="slow">
    <p:blinds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52DFA131-CCE8-F2D6-7F54-74788E004D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FD04F-FDB0-5049-A6B1-61438F8974A6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BCE1C83D-64AF-275F-6345-72D9F48E5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4EBF76C8-20BB-AF4D-AABC-FF8892F801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2662F-BEA4-3E4D-987C-D30D773C0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745005"/>
      </p:ext>
    </p:extLst>
  </p:cSld>
  <p:clrMapOvr>
    <a:masterClrMapping/>
  </p:clrMapOvr>
  <p:transition spd="slow">
    <p:blinds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2E5D6D93-916A-5EF3-8CAE-6B0FEFB9B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E56E6-7ECE-834A-971A-9194B0423C5E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CF0B738B-18B5-3239-DA08-3069DD131C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E404CFF6-EE03-CEB9-8D9C-26B5F5B905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913D2-4DAA-6945-92B0-DB7D5E046F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693259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3FA9E1-349D-D36C-8499-33518D947D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6F7C6-88B1-8C40-866E-B2F1E6092DA8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0EF998-967C-8309-2180-9380EBBDD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39823E-3062-6507-209D-FEDC51923A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CF38-C109-3840-B964-0F9AFBE46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267153"/>
      </p:ext>
    </p:extLst>
  </p:cSld>
  <p:clrMapOvr>
    <a:masterClrMapping/>
  </p:clrMapOvr>
  <p:transition spd="slow">
    <p:blinds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F9A41C76-A6EE-635C-B18A-089EBF2205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A9CB2-5E95-214F-B09C-176CE5D4B979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96630560-FED0-0CA2-7885-94F69CC3BE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162547FE-F37B-0F74-7014-F6CAA39910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53F61-4F55-174E-ACCC-3BEDD2E20D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831069"/>
      </p:ext>
    </p:extLst>
  </p:cSld>
  <p:clrMapOvr>
    <a:masterClrMapping/>
  </p:clrMapOvr>
  <p:transition spd="slow">
    <p:blinds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9963CBE8-1C8A-7EEC-BB7C-AA1FE0377B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ECF5A-BEDF-A046-8823-AB0142428549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1B264AE7-4F88-AE1C-489E-3B28D3F252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6F898C57-7914-7027-8C86-B98C4D31C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C5108-7627-0844-A16A-4993AB67E1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375621"/>
      </p:ext>
    </p:extLst>
  </p:cSld>
  <p:clrMapOvr>
    <a:masterClrMapping/>
  </p:clrMapOvr>
  <p:transition spd="slow">
    <p:blinds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070A913B-4C7D-A752-0953-32C86B0E15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14CF0-7D60-0C47-8882-538CB4F6C22F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D5B59AF3-8897-3787-2B58-B47BA3A7B7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586AA788-5A39-BC09-F12F-77C51AC665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23DDB-5681-624F-A0D2-2F3B9E07F8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834544"/>
      </p:ext>
    </p:extLst>
  </p:cSld>
  <p:clrMapOvr>
    <a:masterClrMapping/>
  </p:clrMapOvr>
  <p:transition spd="slow">
    <p:blinds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F3843D94-8979-EF89-903A-946535DD9F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8CEC9-B1FD-0D4B-BF42-FF104887B4DD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97DC6939-4D5D-9668-BFA9-A1D083EE13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E57251A3-506A-559F-FB74-228FB1FD59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1781D-EF70-EC43-847E-92C104924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794452"/>
      </p:ext>
    </p:extLst>
  </p:cSld>
  <p:clrMapOvr>
    <a:masterClrMapping/>
  </p:clrMapOvr>
  <p:transition spd="slow">
    <p:blinds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0" y="304800"/>
            <a:ext cx="25146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3406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5FE54F53-C49B-B9A4-E620-5552F3FA4C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649D5-C0CA-604F-A3CA-4093733E4EA5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B2F54982-FF90-1174-4329-5A51B82D49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1DC91FC0-01C4-FFE9-4FE9-0092B31EC5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852D7-BE9A-0547-A199-5BF8F2C358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549982"/>
      </p:ext>
    </p:extLst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9AE7D53-F44B-6C11-83A5-918B350A94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132BC-93D0-D248-B006-11CF593ECE94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CAB2C54-E355-F9AD-1ADC-5AF3539024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B6EDA1B-0A30-A8FC-CE22-30CEBC49BF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35B81-BB49-334B-BEAE-7BC3BB07A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388829"/>
      </p:ext>
    </p:extLst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60C4E94-3B34-D1BA-79AF-4961D058A3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19814-F93B-674A-A4A0-78ED3C7222A3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35649EC-FA64-5FF4-84C5-F8EC28D5B0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C70F3A8-280A-2216-2F27-28579F893F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8A4C3-2C2A-7B43-ACB9-935F9B2628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605485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DC3AFA6-4ECF-1FF0-710E-4104A89E2A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28927-11CA-1943-9C9E-82D19E1AA798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8A0DC0-C6D8-69EB-944D-522BDC714A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C8115F-5A00-52B4-A1A9-6545830341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C974B-89BF-2043-BF21-9210025798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474715"/>
      </p:ext>
    </p:extLst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F57B04-2E0C-802D-82AB-08706FACCE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A69D3-20CA-FD45-9CCE-6B87284D46E4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F6D144-F1D2-61DD-1C04-7418CF4E72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F65FAB-8030-53EF-6AD7-A05C4F0387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9F1FD-9360-D843-BF8D-57752DAB84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564085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A783C5-2841-9DC2-5D6E-FDA369B81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3ADED-06F5-4343-B9D2-63818F619655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C6BC19-6973-0237-EB17-84B6D38762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B7F8EE-31B3-BB2D-4E28-E8515B69CF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B2173-8E58-814C-854B-AAA2E343B9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345391"/>
      </p:ext>
    </p:extLst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80494C6-3954-527F-BCED-027FE7566A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B2FAB56-7950-E63B-3349-A22A242C21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F523006-79B0-6AC6-E7D6-89EC3963BA4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56D66A1-9B7A-DB42-95AB-B830B5649D0C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E30F959-C0B3-BAD7-1A54-B497B1A9C2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043C824-CCCD-AEA0-0859-46641BC3523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C68FD32-43B5-C74D-9A4E-CA6D0D4804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67" descr="storm clouds_std_a">
            <a:extLst>
              <a:ext uri="{FF2B5EF4-FFF2-40B4-BE49-F238E27FC236}">
                <a16:creationId xmlns:a16="http://schemas.microsoft.com/office/drawing/2014/main" id="{6671F1F9-175F-80C0-7AC5-89BF87D2C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76272A8-0DF5-B5E2-045C-635975D6E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E03A4F3-D9E1-6A82-DB60-1085F97E5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2F05065-A04E-00CF-DD5A-2D3C7F8BE73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6610260-7D51-9520-918B-25AB42693E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C6BACBF-C1EF-B268-3B34-F4D7FCD9DE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DC3ECC9-043B-8646-B041-B1E5D78B9D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5" name="Picture 70" descr="storm clouds_std_b">
            <a:extLst>
              <a:ext uri="{FF2B5EF4-FFF2-40B4-BE49-F238E27FC236}">
                <a16:creationId xmlns:a16="http://schemas.microsoft.com/office/drawing/2014/main" id="{49AE850A-E61F-E0FD-70FF-D650F16ED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76CDB15-DAD2-BEB3-8CF1-975DFF06BB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5BC7464-298F-CFD3-F0A9-FD3AEEA8F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C89E45EA-CFF1-64F6-5C16-C12F9FEC911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3043FCA7-19E0-4545-C74D-A7EF5923EEB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A796DFB4-7092-2A54-787B-BEC60FE14A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C4133D7-03EB-594F-BB89-6F9ABDC5A7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80DDDE0A-0058-23B1-A162-A0521D447F8A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12187238" cy="6851650"/>
            <a:chOff x="0" y="4"/>
            <a:chExt cx="5758" cy="4316"/>
          </a:xfrm>
        </p:grpSpPr>
        <p:sp>
          <p:nvSpPr>
            <p:cNvPr id="4104" name="Freeform 3">
              <a:extLst>
                <a:ext uri="{FF2B5EF4-FFF2-40B4-BE49-F238E27FC236}">
                  <a16:creationId xmlns:a16="http://schemas.microsoft.com/office/drawing/2014/main" id="{1D9D55E1-AF23-EB1F-788D-B359EA5C5D7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4">
              <a:extLst>
                <a:ext uri="{FF2B5EF4-FFF2-40B4-BE49-F238E27FC236}">
                  <a16:creationId xmlns:a16="http://schemas.microsoft.com/office/drawing/2014/main" id="{32795C41-3B1F-1B02-B4B7-531584A2B02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6" name="Group 5">
              <a:extLst>
                <a:ext uri="{FF2B5EF4-FFF2-40B4-BE49-F238E27FC236}">
                  <a16:creationId xmlns:a16="http://schemas.microsoft.com/office/drawing/2014/main" id="{193C052B-022C-5500-C9F8-7DAB3657562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7" name="Freeform 6">
                <a:extLst>
                  <a:ext uri="{FF2B5EF4-FFF2-40B4-BE49-F238E27FC236}">
                    <a16:creationId xmlns:a16="http://schemas.microsoft.com/office/drawing/2014/main" id="{1F781504-71E7-8235-E719-1F1B762D413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7">
                <a:extLst>
                  <a:ext uri="{FF2B5EF4-FFF2-40B4-BE49-F238E27FC236}">
                    <a16:creationId xmlns:a16="http://schemas.microsoft.com/office/drawing/2014/main" id="{297797D3-D6CB-D620-6612-7EB50AD7C87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8">
                <a:extLst>
                  <a:ext uri="{FF2B5EF4-FFF2-40B4-BE49-F238E27FC236}">
                    <a16:creationId xmlns:a16="http://schemas.microsoft.com/office/drawing/2014/main" id="{8541439C-B599-4291-DF14-AEDCC8951C2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9">
                <a:extLst>
                  <a:ext uri="{FF2B5EF4-FFF2-40B4-BE49-F238E27FC236}">
                    <a16:creationId xmlns:a16="http://schemas.microsoft.com/office/drawing/2014/main" id="{2FB38001-F1E3-3603-0F20-0252EC7C44A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0">
                <a:extLst>
                  <a:ext uri="{FF2B5EF4-FFF2-40B4-BE49-F238E27FC236}">
                    <a16:creationId xmlns:a16="http://schemas.microsoft.com/office/drawing/2014/main" id="{83BEC329-C3A9-3029-990B-60C623EC43A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3" name="Freeform 11">
                <a:extLst>
                  <a:ext uri="{FF2B5EF4-FFF2-40B4-BE49-F238E27FC236}">
                    <a16:creationId xmlns:a16="http://schemas.microsoft.com/office/drawing/2014/main" id="{150251F6-E88D-C047-160F-708FFF33C90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4113" name="Freeform 12">
                <a:extLst>
                  <a:ext uri="{FF2B5EF4-FFF2-40B4-BE49-F238E27FC236}">
                    <a16:creationId xmlns:a16="http://schemas.microsoft.com/office/drawing/2014/main" id="{033A4B9C-661F-BB17-60D6-F995BD6E134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3">
                <a:extLst>
                  <a:ext uri="{FF2B5EF4-FFF2-40B4-BE49-F238E27FC236}">
                    <a16:creationId xmlns:a16="http://schemas.microsoft.com/office/drawing/2014/main" id="{E5D6DEC2-8E50-7B43-549E-7B320CEB901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6" name="Freeform 14">
                <a:extLst>
                  <a:ext uri="{FF2B5EF4-FFF2-40B4-BE49-F238E27FC236}">
                    <a16:creationId xmlns:a16="http://schemas.microsoft.com/office/drawing/2014/main" id="{083C867D-A583-3070-554C-E591C2BCBB2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0607" name="Rectangle 15">
            <a:extLst>
              <a:ext uri="{FF2B5EF4-FFF2-40B4-BE49-F238E27FC236}">
                <a16:creationId xmlns:a16="http://schemas.microsoft.com/office/drawing/2014/main" id="{1EE29AB9-9618-298F-7FE4-76B1376D4C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058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0608" name="Rectangle 16">
            <a:extLst>
              <a:ext uri="{FF2B5EF4-FFF2-40B4-BE49-F238E27FC236}">
                <a16:creationId xmlns:a16="http://schemas.microsoft.com/office/drawing/2014/main" id="{08208A47-D17D-34DD-932C-75D992EC0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981200"/>
            <a:ext cx="10058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0609" name="Rectangle 17">
            <a:extLst>
              <a:ext uri="{FF2B5EF4-FFF2-40B4-BE49-F238E27FC236}">
                <a16:creationId xmlns:a16="http://schemas.microsoft.com/office/drawing/2014/main" id="{F6422E17-2892-7643-ECA8-83E23D0A21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8D75809D-E426-034C-BCE7-D0EA85FFAE89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110610" name="Rectangle 18">
            <a:extLst>
              <a:ext uri="{FF2B5EF4-FFF2-40B4-BE49-F238E27FC236}">
                <a16:creationId xmlns:a16="http://schemas.microsoft.com/office/drawing/2014/main" id="{439987A6-9876-16DC-58E4-0BD4F5C160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611" name="Rectangle 19">
            <a:extLst>
              <a:ext uri="{FF2B5EF4-FFF2-40B4-BE49-F238E27FC236}">
                <a16:creationId xmlns:a16="http://schemas.microsoft.com/office/drawing/2014/main" id="{689E48A6-7A69-BE48-ECD5-9B62E4DDAEC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08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14184C9-B19A-D44D-8943-0F5F628F8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ransition spd="slow">
    <p:blinds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9D248-A2BE-168D-3594-DAE5C87A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921E2-1322-18D0-9C07-2BB50D2C3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BA664E72-E206-C076-B8F8-15F5EBAE0E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What About </a:t>
            </a:r>
            <a:br>
              <a:rPr lang="en-US" altLang="en-US" sz="5200">
                <a:effectLst/>
              </a:rPr>
            </a:br>
            <a:r>
              <a:rPr lang="en-US" altLang="en-US" sz="5200">
                <a:effectLst/>
              </a:rPr>
              <a:t>Hell?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87136-3D12-EACE-8A3E-A87F5A09C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chemeClr val="bg2"/>
                </a:solidFill>
                <a:effectLst/>
                <a:latin typeface="+mj-lt"/>
              </a:rPr>
              <a:t>The Bible vividly describes hell’s residents</a:t>
            </a:r>
          </a:p>
          <a:p>
            <a:pPr eaLnBrk="1" hangingPunct="1">
              <a:defRPr/>
            </a:pPr>
            <a:endParaRPr lang="en-US" sz="200" b="1" dirty="0">
              <a:solidFill>
                <a:schemeClr val="bg2"/>
              </a:solidFill>
              <a:effectLst/>
              <a:latin typeface="+mj-lt"/>
            </a:endParaRPr>
          </a:p>
          <a:p>
            <a:pPr lvl="1" eaLnBrk="1" hangingPunct="1">
              <a:defRPr/>
            </a:pPr>
            <a:r>
              <a:rPr lang="en-US" sz="2700" b="1" dirty="0">
                <a:solidFill>
                  <a:schemeClr val="bg2"/>
                </a:solidFill>
                <a:effectLst/>
                <a:latin typeface="+mj-lt"/>
              </a:rPr>
              <a:t>Those who don’t know </a:t>
            </a:r>
            <a:r>
              <a:rPr lang="en-US" sz="2500" b="1" dirty="0">
                <a:solidFill>
                  <a:schemeClr val="bg2"/>
                </a:solidFill>
                <a:effectLst/>
                <a:latin typeface="+mj-lt"/>
              </a:rPr>
              <a:t>God (II </a:t>
            </a:r>
            <a:r>
              <a:rPr lang="en-US" sz="2500" b="1" dirty="0" err="1">
                <a:solidFill>
                  <a:schemeClr val="bg2"/>
                </a:solidFill>
                <a:effectLst/>
                <a:latin typeface="+mj-lt"/>
              </a:rPr>
              <a:t>Thes</a:t>
            </a:r>
            <a:r>
              <a:rPr lang="en-US" sz="2500" b="1" dirty="0">
                <a:solidFill>
                  <a:schemeClr val="bg2"/>
                </a:solidFill>
                <a:effectLst/>
                <a:latin typeface="+mj-lt"/>
              </a:rPr>
              <a:t>. 1:8)</a:t>
            </a:r>
          </a:p>
          <a:p>
            <a:pPr lvl="1" eaLnBrk="1" hangingPunct="1">
              <a:defRPr/>
            </a:pPr>
            <a:r>
              <a:rPr lang="en-US" sz="2700" b="1" dirty="0">
                <a:solidFill>
                  <a:schemeClr val="bg2"/>
                </a:solidFill>
                <a:effectLst/>
                <a:latin typeface="+mj-lt"/>
              </a:rPr>
              <a:t>Those who don’t obey the gospel            </a:t>
            </a:r>
            <a:r>
              <a:rPr lang="en-US" sz="2500" b="1" dirty="0">
                <a:solidFill>
                  <a:schemeClr val="bg2"/>
                </a:solidFill>
                <a:effectLst/>
                <a:latin typeface="+mj-lt"/>
              </a:rPr>
              <a:t>(II </a:t>
            </a:r>
            <a:r>
              <a:rPr lang="en-US" sz="2500" b="1" dirty="0" err="1">
                <a:solidFill>
                  <a:schemeClr val="bg2"/>
                </a:solidFill>
                <a:effectLst/>
                <a:latin typeface="+mj-lt"/>
              </a:rPr>
              <a:t>Thes</a:t>
            </a:r>
            <a:r>
              <a:rPr lang="en-US" sz="2500" b="1" dirty="0">
                <a:solidFill>
                  <a:schemeClr val="bg2"/>
                </a:solidFill>
                <a:effectLst/>
                <a:latin typeface="+mj-lt"/>
              </a:rPr>
              <a:t>. 1:8)</a:t>
            </a:r>
          </a:p>
          <a:p>
            <a:pPr lvl="1" eaLnBrk="1" hangingPunct="1">
              <a:defRPr/>
            </a:pPr>
            <a:r>
              <a:rPr lang="en-US" sz="2700" b="1" dirty="0">
                <a:solidFill>
                  <a:schemeClr val="bg2"/>
                </a:solidFill>
                <a:effectLst/>
                <a:latin typeface="+mj-lt"/>
              </a:rPr>
              <a:t>Consider I Cor. 6:9-10 &amp;                   Revelation 21:8…</a:t>
            </a:r>
          </a:p>
          <a:p>
            <a:pPr lvl="1" eaLnBrk="1" hangingPunct="1">
              <a:defRPr/>
            </a:pPr>
            <a:r>
              <a:rPr lang="en-US" sz="2700" b="1" dirty="0">
                <a:solidFill>
                  <a:schemeClr val="bg2"/>
                </a:solidFill>
                <a:effectLst/>
                <a:latin typeface="+mj-lt"/>
              </a:rPr>
              <a:t>Murderers, Sexually Immoral</a:t>
            </a:r>
          </a:p>
          <a:p>
            <a:pPr lvl="1" eaLnBrk="1" hangingPunct="1">
              <a:defRPr/>
            </a:pPr>
            <a:r>
              <a:rPr lang="en-US" sz="2700" b="1" dirty="0">
                <a:solidFill>
                  <a:schemeClr val="bg2"/>
                </a:solidFill>
                <a:effectLst/>
                <a:latin typeface="+mj-lt"/>
              </a:rPr>
              <a:t>Thieve, Liars</a:t>
            </a:r>
          </a:p>
          <a:p>
            <a:pPr lvl="1" eaLnBrk="1" hangingPunct="1">
              <a:defRPr/>
            </a:pPr>
            <a:r>
              <a:rPr lang="en-US" sz="2700" b="1" dirty="0">
                <a:solidFill>
                  <a:schemeClr val="bg2"/>
                </a:solidFill>
                <a:effectLst/>
                <a:latin typeface="+mj-lt"/>
              </a:rPr>
              <a:t>Drunkards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b="1" dirty="0">
              <a:solidFill>
                <a:srgbClr val="002060"/>
              </a:solidFill>
              <a:effectLst/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b="1" dirty="0">
              <a:solidFill>
                <a:srgbClr val="002060"/>
              </a:solidFill>
              <a:effectLst/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b="1" dirty="0">
              <a:solidFill>
                <a:srgbClr val="002060"/>
              </a:solidFill>
              <a:effectLst/>
              <a:latin typeface="+mj-lt"/>
            </a:endParaRP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dirty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26BA6-7572-6526-EE82-E9293D63121E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590800" y="152400"/>
            <a:ext cx="7848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7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Time 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22F97-89A1-974F-EE9F-FD0BCFA177D7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2590800" y="3886200"/>
            <a:ext cx="4648200" cy="2362200"/>
          </a:xfrm>
          <a:solidFill>
            <a:srgbClr val="92D050"/>
          </a:solidFill>
          <a:ln>
            <a:solidFill>
              <a:schemeClr val="accent4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en-US" sz="5000" b="1" dirty="0">
                <a:solidFill>
                  <a:schemeClr val="bg2"/>
                </a:solidFill>
                <a:effectLst/>
              </a:rPr>
              <a:t>Will You Be Ready?</a:t>
            </a:r>
          </a:p>
        </p:txBody>
      </p:sp>
      <p:pic>
        <p:nvPicPr>
          <p:cNvPr id="3074" name="Picture 2" descr="http://static.tvtropes.org/pmwiki/pub/images/broken_clock1_1395.jpg">
            <a:extLst>
              <a:ext uri="{FF2B5EF4-FFF2-40B4-BE49-F238E27FC236}">
                <a16:creationId xmlns:a16="http://schemas.microsoft.com/office/drawing/2014/main" id="{427DA20D-19D2-DE3C-6F3B-1BA4DC18E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895600"/>
            <a:ext cx="2990850" cy="3816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42652-3BF1-6773-708D-9360A2F077CC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590800" y="152400"/>
            <a:ext cx="7848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7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Time 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0D17F6-AE0C-A5C5-4CEC-B0437F2B6C52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2590800" y="3886200"/>
            <a:ext cx="4648200" cy="2362200"/>
          </a:xfrm>
          <a:solidFill>
            <a:srgbClr val="92D050"/>
          </a:solidFill>
          <a:ln>
            <a:solidFill>
              <a:schemeClr val="accent4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bg2"/>
                </a:solidFill>
                <a:effectLst/>
              </a:rPr>
              <a:t>Hades</a:t>
            </a:r>
          </a:p>
          <a:p>
            <a:pPr algn="ctr" eaLnBrk="1" hangingPunct="1">
              <a:defRPr/>
            </a:pPr>
            <a:r>
              <a:rPr lang="en-US" sz="4000" b="1" dirty="0">
                <a:solidFill>
                  <a:schemeClr val="bg2"/>
                </a:solidFill>
                <a:effectLst/>
              </a:rPr>
              <a:t>Heaven</a:t>
            </a:r>
          </a:p>
          <a:p>
            <a:pPr algn="ctr" eaLnBrk="1" hangingPunct="1">
              <a:defRPr/>
            </a:pPr>
            <a:r>
              <a:rPr lang="en-US" sz="4000" b="1" dirty="0">
                <a:solidFill>
                  <a:schemeClr val="bg2"/>
                </a:solidFill>
                <a:effectLst/>
              </a:rPr>
              <a:t>Hell</a:t>
            </a:r>
          </a:p>
        </p:txBody>
      </p:sp>
      <p:pic>
        <p:nvPicPr>
          <p:cNvPr id="3074" name="Picture 2" descr="http://static.tvtropes.org/pmwiki/pub/images/broken_clock1_1395.jpg">
            <a:extLst>
              <a:ext uri="{FF2B5EF4-FFF2-40B4-BE49-F238E27FC236}">
                <a16:creationId xmlns:a16="http://schemas.microsoft.com/office/drawing/2014/main" id="{1B1D5B29-D988-04FA-9E33-7C7EF9C4C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895600"/>
            <a:ext cx="2990850" cy="3816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FB45BC9-28F1-528C-F898-894F6D1AB3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Death and </a:t>
            </a:r>
            <a:br>
              <a:rPr lang="en-US" altLang="en-US" sz="5200">
                <a:effectLst/>
              </a:rPr>
            </a:br>
            <a:r>
              <a:rPr lang="en-US" altLang="en-US" sz="5200">
                <a:effectLst/>
              </a:rPr>
              <a:t>the Afterlife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73F39-29F2-392D-0333-3207001F7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905000"/>
            <a:ext cx="9906000" cy="4876800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</a:rPr>
              <a:t>Death is something that all men will experience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Hebrews 9:27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There’s no doubt about this…</a:t>
            </a:r>
          </a:p>
          <a:p>
            <a:pPr lvl="1" eaLnBrk="1" hangingPunct="1"/>
            <a:endParaRPr lang="en-US" altLang="en-US" sz="1400" b="1">
              <a:solidFill>
                <a:schemeClr val="bg2"/>
              </a:solidFill>
              <a:effectLst/>
            </a:endParaRPr>
          </a:p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</a:rPr>
              <a:t>What about an afterlife?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In a relatively recent poll, 51% of respondents stated they believed in an afterlife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From a Biblical point of view, the afterlife is VERY REAL</a:t>
            </a:r>
          </a:p>
          <a:p>
            <a:pPr lvl="1" eaLnBrk="1" hangingPunct="1"/>
            <a:endParaRPr lang="en-US" altLang="en-US" b="1">
              <a:solidFill>
                <a:schemeClr val="bg2"/>
              </a:solidFill>
              <a:effectLst/>
            </a:endParaRPr>
          </a:p>
          <a:p>
            <a:pPr lvl="1" eaLnBrk="1" hangingPunct="1"/>
            <a:endParaRPr lang="en-US" altLang="en-US" b="1">
              <a:solidFill>
                <a:schemeClr val="bg2"/>
              </a:solidFill>
              <a:effectLst/>
            </a:endParaRPr>
          </a:p>
          <a:p>
            <a:pPr lvl="1" eaLnBrk="1" hangingPunct="1"/>
            <a:endParaRPr lang="en-US" altLang="en-US" b="1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EC3CC20-E2C3-8F1C-B630-BB95796A33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What About </a:t>
            </a:r>
            <a:br>
              <a:rPr lang="en-US" altLang="en-US" sz="5200">
                <a:effectLst/>
              </a:rPr>
            </a:br>
            <a:r>
              <a:rPr lang="en-US" altLang="en-US" sz="5200">
                <a:effectLst/>
              </a:rPr>
              <a:t>Hades?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D6920-57E7-56A8-EAB9-A08DD43E4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</a:rPr>
              <a:t>The word “Hades” is often associated with hell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It is (incorrectly) assumed that Hades and hell are the same for two reasons</a:t>
            </a:r>
          </a:p>
          <a:p>
            <a:pPr lvl="1" eaLnBrk="1" hangingPunct="1"/>
            <a:endParaRPr lang="en-US" altLang="en-US" sz="800" b="1">
              <a:solidFill>
                <a:schemeClr val="bg2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000" b="1">
                <a:solidFill>
                  <a:schemeClr val="bg2"/>
                </a:solidFill>
                <a:effectLst/>
              </a:rPr>
              <a:t>1 – “Hades” is considered a tame “substitute” for HELL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000" b="1">
                <a:solidFill>
                  <a:schemeClr val="bg2"/>
                </a:solidFill>
                <a:effectLst/>
              </a:rPr>
              <a:t>2 – the KJV translates a particular word incorrectly as hell </a:t>
            </a:r>
          </a:p>
          <a:p>
            <a:pPr lvl="1" eaLnBrk="1" hangingPunct="1"/>
            <a:endParaRPr lang="en-US" altLang="en-US" sz="1400" b="1">
              <a:solidFill>
                <a:schemeClr val="bg2"/>
              </a:solidFill>
              <a:effectLst/>
            </a:endParaRPr>
          </a:p>
          <a:p>
            <a:pPr lvl="1" eaLnBrk="1" hangingPunct="1">
              <a:buFontTx/>
              <a:buNone/>
            </a:pPr>
            <a:endParaRPr lang="en-US" altLang="en-US" b="1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617C7A6-0788-9EBB-A207-B4142D769B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What About </a:t>
            </a:r>
            <a:br>
              <a:rPr lang="en-US" altLang="en-US" sz="5200">
                <a:effectLst/>
              </a:rPr>
            </a:br>
            <a:r>
              <a:rPr lang="en-US" altLang="en-US" sz="5200">
                <a:effectLst/>
              </a:rPr>
              <a:t>Hades?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2F125-9433-115C-9E2B-CA2596D07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3000" b="1" dirty="0">
                <a:solidFill>
                  <a:schemeClr val="bg2"/>
                </a:solidFill>
                <a:effectLst/>
              </a:rPr>
              <a:t>Instead, Hades is more appropriately defined as the realm of the dead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chemeClr val="bg2"/>
                </a:solidFill>
                <a:effectLst/>
              </a:rPr>
              <a:t>Some call it “the intermediate state”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chemeClr val="bg2"/>
                </a:solidFill>
                <a:effectLst/>
              </a:rPr>
              <a:t>It’s important to note that Hades is the place where evil </a:t>
            </a:r>
            <a:r>
              <a:rPr lang="en-US" b="1" u="sng" dirty="0">
                <a:solidFill>
                  <a:schemeClr val="bg2"/>
                </a:solidFill>
                <a:effectLst/>
              </a:rPr>
              <a:t>AND</a:t>
            </a:r>
            <a:r>
              <a:rPr lang="en-US" b="1" dirty="0">
                <a:solidFill>
                  <a:schemeClr val="bg2"/>
                </a:solidFill>
                <a:effectLst/>
              </a:rPr>
              <a:t> righteous dwell</a:t>
            </a:r>
            <a:br>
              <a:rPr lang="en-US" b="1" dirty="0">
                <a:solidFill>
                  <a:schemeClr val="bg2"/>
                </a:solidFill>
                <a:effectLst/>
              </a:rPr>
            </a:br>
            <a:endParaRPr lang="en-US" sz="1700" b="1" dirty="0">
              <a:solidFill>
                <a:schemeClr val="bg2"/>
              </a:solidFill>
              <a:effectLst/>
            </a:endParaRPr>
          </a:p>
          <a:p>
            <a:pPr eaLnBrk="1" hangingPunct="1">
              <a:defRPr/>
            </a:pPr>
            <a:r>
              <a:rPr lang="en-US" sz="2950" b="1" dirty="0">
                <a:solidFill>
                  <a:schemeClr val="bg2"/>
                </a:solidFill>
                <a:effectLst/>
              </a:rPr>
              <a:t>Note key OT passages </a:t>
            </a:r>
            <a:r>
              <a:rPr lang="en-US" sz="2700" b="1" dirty="0">
                <a:solidFill>
                  <a:schemeClr val="bg2"/>
                </a:solidFill>
                <a:effectLst/>
              </a:rPr>
              <a:t>(~ </a:t>
            </a:r>
            <a:r>
              <a:rPr lang="en-US" sz="2700" b="1" dirty="0" err="1">
                <a:solidFill>
                  <a:schemeClr val="bg2"/>
                </a:solidFill>
                <a:effectLst/>
              </a:rPr>
              <a:t>Sheol</a:t>
            </a:r>
            <a:r>
              <a:rPr lang="en-US" sz="2700" b="1" dirty="0">
                <a:solidFill>
                  <a:schemeClr val="bg2"/>
                </a:solidFill>
                <a:effectLst/>
              </a:rPr>
              <a:t>, Hebrew)</a:t>
            </a:r>
          </a:p>
          <a:p>
            <a:pPr lvl="1" eaLnBrk="1" hangingPunct="1">
              <a:defRPr/>
            </a:pPr>
            <a:r>
              <a:rPr lang="en-US" sz="2700" b="1" dirty="0">
                <a:solidFill>
                  <a:schemeClr val="bg2"/>
                </a:solidFill>
                <a:effectLst/>
              </a:rPr>
              <a:t>II Samuel 22:6</a:t>
            </a:r>
          </a:p>
          <a:p>
            <a:pPr lvl="1" eaLnBrk="1" hangingPunct="1">
              <a:defRPr/>
            </a:pPr>
            <a:r>
              <a:rPr lang="en-US" sz="2700" b="1" dirty="0">
                <a:solidFill>
                  <a:schemeClr val="bg2"/>
                </a:solidFill>
                <a:effectLst/>
              </a:rPr>
              <a:t>Psalm 16:10</a:t>
            </a:r>
          </a:p>
          <a:p>
            <a:pPr lvl="1" eaLnBrk="1" hangingPunct="1">
              <a:defRPr/>
            </a:pPr>
            <a:r>
              <a:rPr lang="en-US" sz="2700" b="1" dirty="0">
                <a:solidFill>
                  <a:schemeClr val="bg2"/>
                </a:solidFill>
                <a:effectLst/>
              </a:rPr>
              <a:t>Both bad and good…</a:t>
            </a:r>
          </a:p>
          <a:p>
            <a:pPr eaLnBrk="1" hangingPunct="1">
              <a:defRPr/>
            </a:pPr>
            <a:endParaRPr lang="en-US" sz="1000" b="1" dirty="0">
              <a:solidFill>
                <a:schemeClr val="bg2"/>
              </a:solidFill>
              <a:effectLst/>
            </a:endParaRPr>
          </a:p>
          <a:p>
            <a:pPr lvl="1" eaLnBrk="1" hangingPunct="1">
              <a:buFontTx/>
              <a:buNone/>
              <a:defRPr/>
            </a:pPr>
            <a:endParaRPr lang="en-US" b="1" dirty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278AD02D-015C-2AE2-5961-8E086C6981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What About </a:t>
            </a:r>
            <a:br>
              <a:rPr lang="en-US" altLang="en-US" sz="5200">
                <a:effectLst/>
              </a:rPr>
            </a:br>
            <a:r>
              <a:rPr lang="en-US" altLang="en-US" sz="5200">
                <a:effectLst/>
              </a:rPr>
              <a:t>Hades?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7B978-30EA-ED1A-15FC-B1C30AB16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</a:rPr>
              <a:t>Note key NT passages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Matthew 16:17-18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Luke 16:22-28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Again, note that both bad and good inhabit Hades…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5FBDC01B-1865-93D0-00DA-D5C876C32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What About </a:t>
            </a:r>
            <a:br>
              <a:rPr lang="en-US" altLang="en-US" sz="5200">
                <a:effectLst/>
              </a:rPr>
            </a:br>
            <a:r>
              <a:rPr lang="en-US" altLang="en-US" sz="5200">
                <a:effectLst/>
              </a:rPr>
              <a:t>Heaven?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04F70-B6CE-43CD-FF36-759359A22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900" b="1" dirty="0">
                <a:solidFill>
                  <a:schemeClr val="bg2"/>
                </a:solidFill>
                <a:effectLst/>
                <a:latin typeface="+mj-lt"/>
              </a:rPr>
              <a:t>We learn a great deal about heaven from Revelation 21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900" b="1" dirty="0">
                <a:solidFill>
                  <a:schemeClr val="bg2"/>
                </a:solidFill>
                <a:effectLst/>
                <a:latin typeface="+mj-lt"/>
              </a:rPr>
              <a:t>a new home; earthly home will be past-tense (21:1)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900" b="1" dirty="0">
                <a:solidFill>
                  <a:schemeClr val="bg2"/>
                </a:solidFill>
                <a:effectLst/>
                <a:latin typeface="+mj-lt"/>
              </a:rPr>
              <a:t>a constant home wherein God dwells with His children (21:3)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900" b="1" dirty="0">
                <a:solidFill>
                  <a:schemeClr val="bg2"/>
                </a:solidFill>
                <a:effectLst/>
                <a:latin typeface="+mj-lt"/>
              </a:rPr>
              <a:t>a home free from sadness and tears (21:4)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900" b="1" dirty="0">
                <a:solidFill>
                  <a:schemeClr val="bg2"/>
                </a:solidFill>
                <a:effectLst/>
                <a:latin typeface="+mj-lt"/>
              </a:rPr>
              <a:t>a home free from pain &amp; death (21:4)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dirty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D1B8BB68-1B97-8561-83CC-BC04B224F9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What About </a:t>
            </a:r>
            <a:br>
              <a:rPr lang="en-US" altLang="en-US" sz="5200">
                <a:effectLst/>
              </a:rPr>
            </a:br>
            <a:r>
              <a:rPr lang="en-US" altLang="en-US" sz="5200">
                <a:effectLst/>
              </a:rPr>
              <a:t>Heaven?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3F3FF-6EB5-6D30-ECBF-FBCB8748F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2"/>
                </a:solidFill>
                <a:effectLst/>
                <a:latin typeface="+mj-lt"/>
              </a:rPr>
              <a:t>a home with no night or darkness (21:23)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2"/>
                </a:solidFill>
                <a:effectLst/>
                <a:latin typeface="+mj-lt"/>
              </a:rPr>
              <a:t>A home with absolute security (21:25)</a:t>
            </a:r>
          </a:p>
          <a:p>
            <a:pPr eaLnBrk="1" hangingPunct="1">
              <a:defRPr/>
            </a:pPr>
            <a:endParaRPr lang="en-US" sz="1000" b="1" dirty="0">
              <a:solidFill>
                <a:schemeClr val="bg2"/>
              </a:solidFill>
              <a:latin typeface="Maiandra GD" pitchFamily="34" charset="0"/>
            </a:endParaRPr>
          </a:p>
          <a:p>
            <a:pPr eaLnBrk="1" hangingPunct="1">
              <a:defRPr/>
            </a:pPr>
            <a:r>
              <a:rPr lang="en-US" sz="2800" b="1" dirty="0">
                <a:solidFill>
                  <a:schemeClr val="bg2"/>
                </a:solidFill>
                <a:effectLst/>
                <a:latin typeface="+mj-lt"/>
              </a:rPr>
              <a:t>Jesus speaks about heaven in real terms 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chemeClr val="bg2"/>
                </a:solidFill>
                <a:effectLst/>
                <a:latin typeface="+mj-lt"/>
              </a:rPr>
              <a:t>where the Father dwells (Matthew 6:9)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chemeClr val="bg2"/>
                </a:solidFill>
                <a:effectLst/>
                <a:latin typeface="+mj-lt"/>
              </a:rPr>
              <a:t>where the angels dwell (Matt. 18:10)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chemeClr val="bg2"/>
                </a:solidFill>
                <a:effectLst/>
                <a:latin typeface="+mj-lt"/>
              </a:rPr>
              <a:t>where He was going after His resurrection (John 14:1-3)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chemeClr val="bg2"/>
                </a:solidFill>
                <a:effectLst/>
                <a:latin typeface="+mj-lt"/>
              </a:rPr>
              <a:t>The place designed for the faithful in this life (Matthew 25:23, 46)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b="1" dirty="0">
              <a:solidFill>
                <a:srgbClr val="002060"/>
              </a:solidFill>
              <a:effectLst/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b="1" dirty="0">
              <a:solidFill>
                <a:srgbClr val="002060"/>
              </a:solidFill>
              <a:effectLst/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b="1" dirty="0">
              <a:solidFill>
                <a:srgbClr val="002060"/>
              </a:solidFill>
              <a:effectLst/>
              <a:latin typeface="+mj-lt"/>
            </a:endParaRP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dirty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0CAE8BC1-BA62-4976-056D-11739E98E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What About </a:t>
            </a:r>
            <a:br>
              <a:rPr lang="en-US" altLang="en-US" sz="5200">
                <a:effectLst/>
              </a:rPr>
            </a:br>
            <a:r>
              <a:rPr lang="en-US" altLang="en-US" sz="5200">
                <a:effectLst/>
              </a:rPr>
              <a:t>Hell?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0E703-2820-30AE-05F6-E0F274EAB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chemeClr val="bg2"/>
                </a:solidFill>
                <a:effectLst/>
                <a:latin typeface="+mj-lt"/>
              </a:rPr>
              <a:t>The Bible speaks of hell in real terms …</a:t>
            </a:r>
          </a:p>
          <a:p>
            <a:pPr eaLnBrk="1" hangingPunct="1">
              <a:defRPr/>
            </a:pPr>
            <a:endParaRPr lang="en-US" sz="200" b="1" dirty="0">
              <a:solidFill>
                <a:schemeClr val="bg2"/>
              </a:solidFill>
              <a:effectLst/>
              <a:latin typeface="+mj-lt"/>
            </a:endParaRPr>
          </a:p>
          <a:p>
            <a:pPr lvl="1" eaLnBrk="1" hangingPunct="1">
              <a:defRPr/>
            </a:pPr>
            <a:r>
              <a:rPr lang="en-US" b="1" dirty="0">
                <a:solidFill>
                  <a:schemeClr val="bg2"/>
                </a:solidFill>
                <a:effectLst/>
                <a:latin typeface="+mj-lt"/>
              </a:rPr>
              <a:t>Jesus warns us about the destructive nature of hell (Matthew 10:28)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chemeClr val="bg2"/>
                </a:solidFill>
                <a:effectLst/>
                <a:latin typeface="+mj-lt"/>
              </a:rPr>
              <a:t>A place prepared and “reserved” for the devil and his angels (Matthew 25:41)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chemeClr val="bg2"/>
                </a:solidFill>
                <a:effectLst/>
                <a:latin typeface="+mj-lt"/>
              </a:rPr>
              <a:t>A place of absolute misery (Revelation 14:10-11)</a:t>
            </a:r>
          </a:p>
          <a:p>
            <a:pPr lvl="2" eaLnBrk="1" hangingPunct="1">
              <a:defRPr/>
            </a:pPr>
            <a:r>
              <a:rPr lang="en-US" b="1" dirty="0">
                <a:solidFill>
                  <a:schemeClr val="bg2"/>
                </a:solidFill>
                <a:effectLst/>
                <a:latin typeface="+mj-lt"/>
              </a:rPr>
              <a:t>A restless place – no sleep, no refreshment</a:t>
            </a:r>
          </a:p>
          <a:p>
            <a:pPr lvl="2" eaLnBrk="1" hangingPunct="1">
              <a:defRPr/>
            </a:pPr>
            <a:r>
              <a:rPr lang="en-US" b="1" dirty="0">
                <a:solidFill>
                  <a:schemeClr val="bg2"/>
                </a:solidFill>
                <a:effectLst/>
                <a:latin typeface="+mj-lt"/>
              </a:rPr>
              <a:t>A smoke-filled place – what a smell!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b="1" dirty="0">
              <a:solidFill>
                <a:srgbClr val="002060"/>
              </a:solidFill>
              <a:effectLst/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b="1" dirty="0">
              <a:solidFill>
                <a:srgbClr val="002060"/>
              </a:solidFill>
              <a:effectLst/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b="1" dirty="0">
              <a:solidFill>
                <a:srgbClr val="002060"/>
              </a:solidFill>
              <a:effectLst/>
              <a:latin typeface="+mj-lt"/>
            </a:endParaRP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dirty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himmer">
  <a:themeElements>
    <a:clrScheme name="Office Theme 8">
      <a:dk1>
        <a:srgbClr val="000000"/>
      </a:dk1>
      <a:lt1>
        <a:srgbClr val="D6DAE4"/>
      </a:lt1>
      <a:dk2>
        <a:srgbClr val="000099"/>
      </a:dk2>
      <a:lt2>
        <a:srgbClr val="FFFFFF"/>
      </a:lt2>
      <a:accent1>
        <a:srgbClr val="BFDEE3"/>
      </a:accent1>
      <a:accent2>
        <a:srgbClr val="C0C0C0"/>
      </a:accent2>
      <a:accent3>
        <a:srgbClr val="E8EAEF"/>
      </a:accent3>
      <a:accent4>
        <a:srgbClr val="000000"/>
      </a:accent4>
      <a:accent5>
        <a:srgbClr val="DCECEF"/>
      </a:accent5>
      <a:accent6>
        <a:srgbClr val="AEAEAE"/>
      </a:accent6>
      <a:hlink>
        <a:srgbClr val="3333CC"/>
      </a:hlink>
      <a:folHlink>
        <a:srgbClr val="5E93C9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277</TotalTime>
  <Words>472</Words>
  <Application>Microsoft Macintosh PowerPoint</Application>
  <PresentationFormat>Widescreen</PresentationFormat>
  <Paragraphs>83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Maiandra GD</vt:lpstr>
      <vt:lpstr>Theme3</vt:lpstr>
      <vt:lpstr>Custom Design</vt:lpstr>
      <vt:lpstr>1_Custom Design</vt:lpstr>
      <vt:lpstr>Shimmer</vt:lpstr>
      <vt:lpstr>PowerPoint Presentation</vt:lpstr>
      <vt:lpstr>When Time Ends</vt:lpstr>
      <vt:lpstr>Death and  the Afterlife</vt:lpstr>
      <vt:lpstr>What About  Hades?</vt:lpstr>
      <vt:lpstr>What About  Hades?</vt:lpstr>
      <vt:lpstr>What About  Hades?</vt:lpstr>
      <vt:lpstr>What About  Heaven?</vt:lpstr>
      <vt:lpstr>What About  Heaven?</vt:lpstr>
      <vt:lpstr>What About  Hell?</vt:lpstr>
      <vt:lpstr>What About  Hell?</vt:lpstr>
      <vt:lpstr>When Time Ends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Time Ends</dc:title>
  <dc:creator>Church</dc:creator>
  <cp:lastModifiedBy>Blades, Bill</cp:lastModifiedBy>
  <cp:revision>30</cp:revision>
  <dcterms:created xsi:type="dcterms:W3CDTF">2013-08-29T17:26:51Z</dcterms:created>
  <dcterms:modified xsi:type="dcterms:W3CDTF">2023-04-05T16:50:04Z</dcterms:modified>
</cp:coreProperties>
</file>